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5561" y="1649673"/>
            <a:ext cx="5410834" cy="905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6.jp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1.png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freepik.com" TargetMode="External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jp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5166" y="1026898"/>
            <a:ext cx="13313410" cy="30416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900"/>
              </a:lnSpc>
              <a:spcBef>
                <a:spcPts val="110"/>
              </a:spcBef>
            </a:pPr>
            <a:r>
              <a:rPr sz="6600" spc="395" dirty="0"/>
              <a:t>Optimizing</a:t>
            </a:r>
            <a:r>
              <a:rPr sz="6600" spc="270" dirty="0"/>
              <a:t> </a:t>
            </a:r>
            <a:r>
              <a:rPr sz="6600" spc="409" dirty="0"/>
              <a:t>Workforce</a:t>
            </a:r>
            <a:r>
              <a:rPr sz="6600" spc="275" dirty="0"/>
              <a:t> </a:t>
            </a:r>
            <a:r>
              <a:rPr sz="6600" spc="370" dirty="0"/>
              <a:t>Insights: </a:t>
            </a:r>
            <a:r>
              <a:rPr sz="6600" dirty="0"/>
              <a:t>A</a:t>
            </a:r>
            <a:r>
              <a:rPr sz="6600" spc="290" dirty="0"/>
              <a:t> </a:t>
            </a:r>
            <a:r>
              <a:rPr sz="6600" spc="409" dirty="0"/>
              <a:t>Comprehensive</a:t>
            </a:r>
            <a:r>
              <a:rPr sz="6600" spc="295" dirty="0"/>
              <a:t> </a:t>
            </a:r>
            <a:r>
              <a:rPr sz="6600" spc="434" dirty="0"/>
              <a:t>Analysis</a:t>
            </a:r>
            <a:r>
              <a:rPr sz="6600" spc="290" dirty="0"/>
              <a:t> </a:t>
            </a:r>
            <a:r>
              <a:rPr sz="6600" spc="525" dirty="0"/>
              <a:t>of </a:t>
            </a:r>
            <a:r>
              <a:rPr sz="6600" spc="330" dirty="0"/>
              <a:t>Employee</a:t>
            </a:r>
            <a:r>
              <a:rPr sz="6600" spc="270" dirty="0"/>
              <a:t> </a:t>
            </a:r>
            <a:r>
              <a:rPr sz="6600" spc="420" dirty="0"/>
              <a:t>Data</a:t>
            </a:r>
            <a:r>
              <a:rPr sz="6600" spc="270" dirty="0"/>
              <a:t> </a:t>
            </a:r>
            <a:r>
              <a:rPr sz="6600" spc="340" dirty="0"/>
              <a:t>Using</a:t>
            </a:r>
            <a:r>
              <a:rPr sz="6600" spc="270" dirty="0"/>
              <a:t> </a:t>
            </a:r>
            <a:r>
              <a:rPr sz="6600" spc="260" dirty="0"/>
              <a:t>Excel</a:t>
            </a:r>
            <a:endParaRPr sz="6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87E08-FC14-480F-312F-AAEF7CC59C0A}"/>
              </a:ext>
            </a:extLst>
          </p:cNvPr>
          <p:cNvSpPr txBox="1"/>
          <p:nvPr/>
        </p:nvSpPr>
        <p:spPr>
          <a:xfrm>
            <a:off x="3644755" y="5733372"/>
            <a:ext cx="123168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dirty="0"/>
              <a:t>STUDENT NAME :YUKESH M</a:t>
            </a:r>
          </a:p>
          <a:p>
            <a:pPr algn="l"/>
            <a:r>
              <a:rPr lang="en-IN" sz="3200" dirty="0"/>
              <a:t>REGISTER NUMBER:122201054</a:t>
            </a:r>
          </a:p>
          <a:p>
            <a:pPr algn="l"/>
            <a:r>
              <a:rPr lang="en-IN" sz="3200" dirty="0"/>
              <a:t>NM ID :asunm28522510</a:t>
            </a:r>
          </a:p>
          <a:p>
            <a:pPr algn="l"/>
            <a:r>
              <a:rPr lang="en-IN" sz="3200" dirty="0"/>
              <a:t>DEPARTMENT:B.COM CORPORATE SECRETARYSHIP </a:t>
            </a:r>
          </a:p>
          <a:p>
            <a:pPr algn="l"/>
            <a:r>
              <a:rPr lang="en-IN" sz="3200" dirty="0"/>
              <a:t>COLLEGE: SRIDEVI ARTS AND SCIENCE COLLEGE 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19933"/>
            <a:ext cx="8638729" cy="3067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5097" y="7219974"/>
            <a:ext cx="9152902" cy="3067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24448" y="1149153"/>
            <a:ext cx="6838315" cy="882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00" spc="380" dirty="0"/>
              <a:t>Reporting</a:t>
            </a:r>
            <a:r>
              <a:rPr sz="5600" spc="260" dirty="0"/>
              <a:t> </a:t>
            </a:r>
            <a:r>
              <a:rPr sz="5600" spc="415" dirty="0"/>
              <a:t>Insights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4013644" y="2643412"/>
            <a:ext cx="10259695" cy="943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Creating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2B563B"/>
                </a:solidFill>
                <a:latin typeface="Verdana"/>
                <a:cs typeface="Verdana"/>
              </a:rPr>
              <a:t>comprehensive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reports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essential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sharing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with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stakeholders.</a:t>
            </a:r>
            <a:endParaRPr sz="2000">
              <a:latin typeface="Verdana"/>
              <a:cs typeface="Verdana"/>
            </a:endParaRPr>
          </a:p>
          <a:p>
            <a:pPr marL="396875" marR="388620" algn="ctr">
              <a:lnSpc>
                <a:spcPct val="100000"/>
              </a:lnSpc>
            </a:pPr>
            <a:r>
              <a:rPr sz="2000" spc="-45" dirty="0">
                <a:solidFill>
                  <a:srgbClr val="2B563B"/>
                </a:solidFill>
                <a:latin typeface="Verdana"/>
                <a:cs typeface="Verdana"/>
              </a:rPr>
              <a:t>Excel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B563B"/>
                </a:solidFill>
                <a:latin typeface="Verdana"/>
                <a:cs typeface="Verdana"/>
              </a:rPr>
              <a:t>enables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2B563B"/>
                </a:solidFill>
                <a:latin typeface="Verdana"/>
                <a:cs typeface="Verdana"/>
              </a:rPr>
              <a:t>users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compile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into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structured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2B563B"/>
                </a:solidFill>
                <a:latin typeface="Verdana"/>
                <a:cs typeface="Verdana"/>
              </a:rPr>
              <a:t>reports,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highlighting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B563B"/>
                </a:solidFill>
                <a:latin typeface="Verdana"/>
                <a:cs typeface="Verdana"/>
              </a:rPr>
              <a:t>key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ﬁndings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recommendations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that</a:t>
            </a:r>
            <a:r>
              <a:rPr sz="200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drive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strategic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workforce</a:t>
            </a:r>
            <a:r>
              <a:rPr sz="200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decisions.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" y="188"/>
            <a:ext cx="6476999" cy="102868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55711" y="991736"/>
            <a:ext cx="370967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215" dirty="0"/>
              <a:t>Challenges</a:t>
            </a:r>
            <a:r>
              <a:rPr sz="3050" spc="145" dirty="0"/>
              <a:t> </a:t>
            </a:r>
            <a:r>
              <a:rPr sz="3050" spc="185" dirty="0"/>
              <a:t>in</a:t>
            </a:r>
            <a:r>
              <a:rPr sz="3050" spc="145" dirty="0"/>
              <a:t> </a:t>
            </a:r>
            <a:r>
              <a:rPr sz="3050" spc="185" dirty="0"/>
              <a:t>Data </a:t>
            </a:r>
            <a:r>
              <a:rPr sz="3050" spc="200" dirty="0"/>
              <a:t>Analysis</a:t>
            </a:r>
            <a:endParaRPr sz="30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33731" y="3088703"/>
            <a:ext cx="2058543" cy="2410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9747" y="3441204"/>
            <a:ext cx="2319845" cy="2504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9781" y="3441204"/>
            <a:ext cx="2344915" cy="3174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55647" y="2647514"/>
            <a:ext cx="7111365" cy="221043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276225">
              <a:lnSpc>
                <a:spcPts val="2850"/>
              </a:lnSpc>
              <a:spcBef>
                <a:spcPts val="215"/>
              </a:spcBef>
              <a:tabLst>
                <a:tab pos="6744970" algn="l"/>
              </a:tabLst>
            </a:pP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Despite</a:t>
            </a:r>
            <a:r>
              <a:rPr sz="2400" spc="-1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its</a:t>
            </a:r>
            <a:r>
              <a:rPr sz="2400" spc="-1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advantages,</a:t>
            </a:r>
            <a:r>
              <a:rPr sz="24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analysis</a:t>
            </a:r>
            <a:r>
              <a:rPr sz="2400" spc="-1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24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Excel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present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challenges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2B563B"/>
                </a:solidFill>
                <a:latin typeface="Verdana"/>
                <a:cs typeface="Verdana"/>
              </a:rPr>
              <a:t>such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as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26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marL="2362835">
              <a:lnSpc>
                <a:spcPts val="2760"/>
              </a:lnSpc>
              <a:tabLst>
                <a:tab pos="5534660" algn="l"/>
              </a:tabLst>
            </a:pPr>
            <a:r>
              <a:rPr sz="2400" spc="-24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385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  <a:spcBef>
                <a:spcPts val="45"/>
              </a:spcBef>
            </a:pP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Addressing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these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challenges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crucial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625" dirty="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sz="2400" spc="3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ective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analysis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ensuring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that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are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actionable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reliable.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0682" y="5519940"/>
            <a:ext cx="3125749" cy="3075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19143" y="4747088"/>
            <a:ext cx="10248265" cy="143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4480" marR="257810" indent="-19050" algn="just">
              <a:lnSpc>
                <a:spcPct val="100499"/>
              </a:lnSpc>
              <a:spcBef>
                <a:spcPts val="105"/>
              </a:spcBef>
              <a:tabLst>
                <a:tab pos="8634730" algn="l"/>
              </a:tabLst>
            </a:pP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45" dirty="0">
                <a:solidFill>
                  <a:srgbClr val="2B563B"/>
                </a:solidFill>
                <a:latin typeface="Verdana"/>
                <a:cs typeface="Verdana"/>
              </a:rPr>
              <a:t>conclusion,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optimizing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2B563B"/>
                </a:solidFill>
                <a:latin typeface="Verdana"/>
                <a:cs typeface="Verdana"/>
              </a:rPr>
              <a:t>workforce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45" dirty="0">
                <a:solidFill>
                  <a:srgbClr val="2B563B"/>
                </a:solidFill>
                <a:latin typeface="Verdana"/>
                <a:cs typeface="Verdana"/>
              </a:rPr>
              <a:t>through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45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data </a:t>
            </a:r>
            <a:r>
              <a:rPr sz="2300" spc="-30" dirty="0">
                <a:solidFill>
                  <a:srgbClr val="2B563B"/>
                </a:solidFill>
                <a:latin typeface="Verdana"/>
                <a:cs typeface="Verdana"/>
              </a:rPr>
              <a:t>analysis</a:t>
            </a:r>
            <a:r>
              <a:rPr sz="23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23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45" dirty="0">
                <a:solidFill>
                  <a:srgbClr val="2B563B"/>
                </a:solidFill>
                <a:latin typeface="Verdana"/>
                <a:cs typeface="Verdana"/>
              </a:rPr>
              <a:t>Excel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vital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2B563B"/>
                </a:solidFill>
                <a:latin typeface="Verdana"/>
                <a:cs typeface="Verdana"/>
              </a:rPr>
              <a:t>organizational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90" dirty="0">
                <a:solidFill>
                  <a:srgbClr val="2B563B"/>
                </a:solidFill>
                <a:latin typeface="Verdana"/>
                <a:cs typeface="Verdana"/>
              </a:rPr>
              <a:t>success.</a:t>
            </a:r>
            <a:r>
              <a:rPr sz="23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By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2B563B"/>
                </a:solidFill>
                <a:latin typeface="Verdana"/>
                <a:cs typeface="Verdana"/>
              </a:rPr>
              <a:t>utilizing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data </a:t>
            </a:r>
            <a:r>
              <a:rPr sz="2300" spc="615" dirty="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sz="2300" spc="3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50" dirty="0">
                <a:solidFill>
                  <a:srgbClr val="2B563B"/>
                </a:solidFill>
                <a:latin typeface="Verdana"/>
                <a:cs typeface="Verdana"/>
              </a:rPr>
              <a:t>ectively,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companies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2B563B"/>
                </a:solidFill>
                <a:latin typeface="Verdana"/>
                <a:cs typeface="Verdana"/>
              </a:rPr>
              <a:t>enhance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300" spc="-22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23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2B563B"/>
                </a:solidFill>
                <a:latin typeface="Verdana"/>
                <a:cs typeface="Verdana"/>
              </a:rPr>
              <a:t>improve</a:t>
            </a:r>
            <a:endParaRPr sz="23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15"/>
              </a:spcBef>
            </a:pPr>
            <a:r>
              <a:rPr sz="2300" spc="-35" dirty="0">
                <a:solidFill>
                  <a:srgbClr val="2B563B"/>
                </a:solidFill>
                <a:latin typeface="Verdana"/>
                <a:cs typeface="Verdana"/>
              </a:rPr>
              <a:t>performance,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55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2B563B"/>
                </a:solidFill>
                <a:latin typeface="Verdana"/>
                <a:cs typeface="Verdana"/>
              </a:rPr>
              <a:t>informed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strategic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decisions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2B563B"/>
                </a:solidFill>
                <a:latin typeface="Verdana"/>
                <a:cs typeface="Verdana"/>
              </a:rPr>
              <a:t>that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drive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2B563B"/>
                </a:solidFill>
                <a:latin typeface="Verdana"/>
                <a:cs typeface="Verdana"/>
              </a:rPr>
              <a:t>growth.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1610" y="3321665"/>
            <a:ext cx="60236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1960" marR="5080" indent="-1699895">
              <a:lnSpc>
                <a:spcPct val="100400"/>
              </a:lnSpc>
              <a:spcBef>
                <a:spcPts val="105"/>
              </a:spcBef>
            </a:pPr>
            <a:r>
              <a:rPr sz="3050" spc="160" dirty="0"/>
              <a:t>Conclusion:</a:t>
            </a:r>
            <a:r>
              <a:rPr sz="3050" spc="130" dirty="0"/>
              <a:t> </a:t>
            </a:r>
            <a:r>
              <a:rPr sz="3050" spc="170" dirty="0"/>
              <a:t>Driving</a:t>
            </a:r>
            <a:r>
              <a:rPr sz="3050" spc="135" dirty="0"/>
              <a:t> </a:t>
            </a:r>
            <a:r>
              <a:rPr sz="3050" spc="190" dirty="0"/>
              <a:t>Workforce </a:t>
            </a:r>
            <a:r>
              <a:rPr sz="3050" spc="200" dirty="0"/>
              <a:t>Optimization</a:t>
            </a:r>
            <a:endParaRPr sz="30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4624" y="978358"/>
            <a:ext cx="7377430" cy="3858260"/>
          </a:xfrm>
          <a:prstGeom prst="rect">
            <a:avLst/>
          </a:prstGeom>
        </p:spPr>
        <p:txBody>
          <a:bodyPr vert="horz" wrap="square" lIns="0" tIns="10452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30"/>
              </a:spcBef>
            </a:pPr>
            <a:r>
              <a:rPr sz="14400" spc="800" dirty="0"/>
              <a:t>Thanks!</a:t>
            </a:r>
            <a:endParaRPr sz="14400"/>
          </a:p>
          <a:p>
            <a:pPr algn="ctr">
              <a:lnSpc>
                <a:spcPct val="100000"/>
              </a:lnSpc>
              <a:spcBef>
                <a:spcPts val="1525"/>
              </a:spcBef>
            </a:pPr>
            <a:r>
              <a:rPr sz="2700" dirty="0">
                <a:latin typeface="Verdana"/>
                <a:cs typeface="Verdana"/>
              </a:rPr>
              <a:t>Do</a:t>
            </a:r>
            <a:r>
              <a:rPr sz="2700" spc="-215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you</a:t>
            </a:r>
            <a:r>
              <a:rPr sz="2700" spc="-195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have</a:t>
            </a:r>
            <a:r>
              <a:rPr sz="2700" spc="-19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any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questions?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54058" y="5218459"/>
            <a:ext cx="3978910" cy="1256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229"/>
              </a:lnSpc>
              <a:spcBef>
                <a:spcPts val="100"/>
              </a:spcBef>
            </a:pPr>
            <a:r>
              <a:rPr sz="2700" spc="-50" dirty="0">
                <a:solidFill>
                  <a:srgbClr val="2B563B"/>
                </a:solidFill>
                <a:latin typeface="Verdana"/>
                <a:cs typeface="Verdana"/>
                <a:hlinkClick r:id="rId3"/>
              </a:rPr>
              <a:t>youremail@freepik.com</a:t>
            </a:r>
            <a:endParaRPr sz="2700">
              <a:latin typeface="Verdana"/>
              <a:cs typeface="Verdana"/>
            </a:endParaRPr>
          </a:p>
          <a:p>
            <a:pPr algn="ctr">
              <a:lnSpc>
                <a:spcPts val="3225"/>
              </a:lnSpc>
            </a:pPr>
            <a:r>
              <a:rPr sz="2700" spc="-320" dirty="0">
                <a:solidFill>
                  <a:srgbClr val="2B563B"/>
                </a:solidFill>
                <a:latin typeface="Verdana"/>
                <a:cs typeface="Verdana"/>
              </a:rPr>
              <a:t>+34</a:t>
            </a:r>
            <a:r>
              <a:rPr sz="2700" spc="-1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700" spc="-160" dirty="0">
                <a:solidFill>
                  <a:srgbClr val="2B563B"/>
                </a:solidFill>
                <a:latin typeface="Verdana"/>
                <a:cs typeface="Verdana"/>
              </a:rPr>
              <a:t>654</a:t>
            </a:r>
            <a:r>
              <a:rPr sz="2700" spc="-18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700" spc="-310" dirty="0">
                <a:solidFill>
                  <a:srgbClr val="2B563B"/>
                </a:solidFill>
                <a:latin typeface="Verdana"/>
                <a:cs typeface="Verdana"/>
              </a:rPr>
              <a:t>321</a:t>
            </a:r>
            <a:r>
              <a:rPr sz="2700" spc="-1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63B"/>
                </a:solidFill>
                <a:latin typeface="Verdana"/>
                <a:cs typeface="Verdana"/>
              </a:rPr>
              <a:t>432</a:t>
            </a:r>
            <a:endParaRPr sz="2700">
              <a:latin typeface="Verdana"/>
              <a:cs typeface="Verdana"/>
            </a:endParaRPr>
          </a:p>
          <a:p>
            <a:pPr algn="ctr">
              <a:lnSpc>
                <a:spcPts val="3229"/>
              </a:lnSpc>
            </a:pPr>
            <a:r>
              <a:rPr sz="2700" spc="-10" dirty="0">
                <a:solidFill>
                  <a:srgbClr val="2B563B"/>
                </a:solidFill>
                <a:latin typeface="Verdana"/>
                <a:cs typeface="Verdana"/>
              </a:rPr>
              <a:t>yourwebsite.com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01662" y="6959282"/>
            <a:ext cx="930275" cy="932180"/>
          </a:xfrm>
          <a:custGeom>
            <a:avLst/>
            <a:gdLst/>
            <a:ahLst/>
            <a:cxnLst/>
            <a:rect l="l" t="t" r="r" b="b"/>
            <a:pathLst>
              <a:path w="930275" h="932179">
                <a:moveTo>
                  <a:pt x="465086" y="0"/>
                </a:moveTo>
                <a:lnTo>
                  <a:pt x="412670" y="2888"/>
                </a:lnTo>
                <a:lnTo>
                  <a:pt x="361275" y="11470"/>
                </a:lnTo>
                <a:lnTo>
                  <a:pt x="311392" y="25618"/>
                </a:lnTo>
                <a:lnTo>
                  <a:pt x="263511" y="45207"/>
                </a:lnTo>
                <a:lnTo>
                  <a:pt x="218123" y="70111"/>
                </a:lnTo>
                <a:lnTo>
                  <a:pt x="175720" y="100202"/>
                </a:lnTo>
                <a:lnTo>
                  <a:pt x="136791" y="135356"/>
                </a:lnTo>
                <a:lnTo>
                  <a:pt x="101106" y="175273"/>
                </a:lnTo>
                <a:lnTo>
                  <a:pt x="70634" y="218239"/>
                </a:lnTo>
                <a:lnTo>
                  <a:pt x="45475" y="263861"/>
                </a:lnTo>
                <a:lnTo>
                  <a:pt x="25731" y="311750"/>
                </a:lnTo>
                <a:lnTo>
                  <a:pt x="11503" y="361515"/>
                </a:lnTo>
                <a:lnTo>
                  <a:pt x="2892" y="412766"/>
                </a:lnTo>
                <a:lnTo>
                  <a:pt x="0" y="465112"/>
                </a:lnTo>
                <a:lnTo>
                  <a:pt x="2446" y="513314"/>
                </a:lnTo>
                <a:lnTo>
                  <a:pt x="9731" y="560554"/>
                </a:lnTo>
                <a:lnTo>
                  <a:pt x="21777" y="606594"/>
                </a:lnTo>
                <a:lnTo>
                  <a:pt x="38502" y="651194"/>
                </a:lnTo>
                <a:lnTo>
                  <a:pt x="59828" y="694113"/>
                </a:lnTo>
                <a:lnTo>
                  <a:pt x="85674" y="735114"/>
                </a:lnTo>
                <a:lnTo>
                  <a:pt x="114430" y="771741"/>
                </a:lnTo>
                <a:lnTo>
                  <a:pt x="146525" y="805189"/>
                </a:lnTo>
                <a:lnTo>
                  <a:pt x="181698" y="835279"/>
                </a:lnTo>
                <a:lnTo>
                  <a:pt x="219692" y="861829"/>
                </a:lnTo>
                <a:lnTo>
                  <a:pt x="260245" y="884660"/>
                </a:lnTo>
                <a:lnTo>
                  <a:pt x="303098" y="903592"/>
                </a:lnTo>
                <a:lnTo>
                  <a:pt x="304533" y="903592"/>
                </a:lnTo>
                <a:lnTo>
                  <a:pt x="306705" y="904303"/>
                </a:lnTo>
                <a:lnTo>
                  <a:pt x="313182" y="904303"/>
                </a:lnTo>
                <a:lnTo>
                  <a:pt x="317500" y="902144"/>
                </a:lnTo>
                <a:lnTo>
                  <a:pt x="320382" y="898550"/>
                </a:lnTo>
                <a:lnTo>
                  <a:pt x="322541" y="894956"/>
                </a:lnTo>
                <a:lnTo>
                  <a:pt x="322541" y="615594"/>
                </a:lnTo>
                <a:lnTo>
                  <a:pt x="316052" y="608393"/>
                </a:lnTo>
                <a:lnTo>
                  <a:pt x="184315" y="608393"/>
                </a:lnTo>
                <a:lnTo>
                  <a:pt x="184315" y="500392"/>
                </a:lnTo>
                <a:lnTo>
                  <a:pt x="315341" y="500392"/>
                </a:lnTo>
                <a:lnTo>
                  <a:pt x="322541" y="493191"/>
                </a:lnTo>
                <a:lnTo>
                  <a:pt x="322541" y="465112"/>
                </a:lnTo>
                <a:lnTo>
                  <a:pt x="328010" y="418223"/>
                </a:lnTo>
                <a:lnTo>
                  <a:pt x="343610" y="373890"/>
                </a:lnTo>
                <a:lnTo>
                  <a:pt x="368136" y="333253"/>
                </a:lnTo>
                <a:lnTo>
                  <a:pt x="400381" y="297449"/>
                </a:lnTo>
                <a:lnTo>
                  <a:pt x="439140" y="267619"/>
                </a:lnTo>
                <a:lnTo>
                  <a:pt x="483206" y="244902"/>
                </a:lnTo>
                <a:lnTo>
                  <a:pt x="531373" y="230436"/>
                </a:lnTo>
                <a:lnTo>
                  <a:pt x="582434" y="225361"/>
                </a:lnTo>
                <a:lnTo>
                  <a:pt x="646518" y="225361"/>
                </a:lnTo>
                <a:lnTo>
                  <a:pt x="646518" y="333362"/>
                </a:lnTo>
                <a:lnTo>
                  <a:pt x="582434" y="333362"/>
                </a:lnTo>
                <a:lnTo>
                  <a:pt x="552136" y="335510"/>
                </a:lnTo>
                <a:lnTo>
                  <a:pt x="498817" y="352495"/>
                </a:lnTo>
                <a:lnTo>
                  <a:pt x="457260" y="386950"/>
                </a:lnTo>
                <a:lnTo>
                  <a:pt x="433680" y="436448"/>
                </a:lnTo>
                <a:lnTo>
                  <a:pt x="430530" y="465112"/>
                </a:lnTo>
                <a:lnTo>
                  <a:pt x="430530" y="491756"/>
                </a:lnTo>
                <a:lnTo>
                  <a:pt x="437730" y="500392"/>
                </a:lnTo>
                <a:lnTo>
                  <a:pt x="511162" y="500392"/>
                </a:lnTo>
                <a:lnTo>
                  <a:pt x="519087" y="493191"/>
                </a:lnTo>
                <a:lnTo>
                  <a:pt x="519087" y="476631"/>
                </a:lnTo>
                <a:lnTo>
                  <a:pt x="511886" y="469442"/>
                </a:lnTo>
                <a:lnTo>
                  <a:pt x="460044" y="469442"/>
                </a:lnTo>
                <a:lnTo>
                  <a:pt x="460044" y="464400"/>
                </a:lnTo>
                <a:lnTo>
                  <a:pt x="471272" y="415586"/>
                </a:lnTo>
                <a:lnTo>
                  <a:pt x="500184" y="383308"/>
                </a:lnTo>
                <a:lnTo>
                  <a:pt x="539624" y="365474"/>
                </a:lnTo>
                <a:lnTo>
                  <a:pt x="582434" y="359994"/>
                </a:lnTo>
                <a:lnTo>
                  <a:pt x="668121" y="359994"/>
                </a:lnTo>
                <a:lnTo>
                  <a:pt x="675309" y="354241"/>
                </a:lnTo>
                <a:lnTo>
                  <a:pt x="675309" y="200164"/>
                </a:lnTo>
                <a:lnTo>
                  <a:pt x="668832" y="191516"/>
                </a:lnTo>
                <a:lnTo>
                  <a:pt x="582434" y="191516"/>
                </a:lnTo>
                <a:lnTo>
                  <a:pt x="528992" y="196792"/>
                </a:lnTo>
                <a:lnTo>
                  <a:pt x="476697" y="212128"/>
                </a:lnTo>
                <a:lnTo>
                  <a:pt x="427236" y="236778"/>
                </a:lnTo>
                <a:lnTo>
                  <a:pt x="382295" y="270002"/>
                </a:lnTo>
                <a:lnTo>
                  <a:pt x="344241" y="311972"/>
                </a:lnTo>
                <a:lnTo>
                  <a:pt x="315972" y="358468"/>
                </a:lnTo>
                <a:lnTo>
                  <a:pt x="298367" y="408610"/>
                </a:lnTo>
                <a:lnTo>
                  <a:pt x="292303" y="461518"/>
                </a:lnTo>
                <a:lnTo>
                  <a:pt x="292303" y="466559"/>
                </a:lnTo>
                <a:lnTo>
                  <a:pt x="162712" y="466559"/>
                </a:lnTo>
                <a:lnTo>
                  <a:pt x="154787" y="472313"/>
                </a:lnTo>
                <a:lnTo>
                  <a:pt x="154787" y="627837"/>
                </a:lnTo>
                <a:lnTo>
                  <a:pt x="161988" y="635038"/>
                </a:lnTo>
                <a:lnTo>
                  <a:pt x="292303" y="635038"/>
                </a:lnTo>
                <a:lnTo>
                  <a:pt x="292303" y="864704"/>
                </a:lnTo>
                <a:lnTo>
                  <a:pt x="250321" y="844038"/>
                </a:lnTo>
                <a:lnTo>
                  <a:pt x="211304" y="819185"/>
                </a:lnTo>
                <a:lnTo>
                  <a:pt x="175471" y="790492"/>
                </a:lnTo>
                <a:lnTo>
                  <a:pt x="143039" y="758308"/>
                </a:lnTo>
                <a:lnTo>
                  <a:pt x="114226" y="722979"/>
                </a:lnTo>
                <a:lnTo>
                  <a:pt x="89248" y="684852"/>
                </a:lnTo>
                <a:lnTo>
                  <a:pt x="68324" y="644274"/>
                </a:lnTo>
                <a:lnTo>
                  <a:pt x="51671" y="601593"/>
                </a:lnTo>
                <a:lnTo>
                  <a:pt x="39507" y="557155"/>
                </a:lnTo>
                <a:lnTo>
                  <a:pt x="32049" y="511309"/>
                </a:lnTo>
                <a:lnTo>
                  <a:pt x="29514" y="464400"/>
                </a:lnTo>
                <a:lnTo>
                  <a:pt x="32063" y="416684"/>
                </a:lnTo>
                <a:lnTo>
                  <a:pt x="39532" y="370480"/>
                </a:lnTo>
                <a:lnTo>
                  <a:pt x="51661" y="326051"/>
                </a:lnTo>
                <a:lnTo>
                  <a:pt x="68187" y="283661"/>
                </a:lnTo>
                <a:lnTo>
                  <a:pt x="88846" y="243575"/>
                </a:lnTo>
                <a:lnTo>
                  <a:pt x="113378" y="206055"/>
                </a:lnTo>
                <a:lnTo>
                  <a:pt x="141519" y="171365"/>
                </a:lnTo>
                <a:lnTo>
                  <a:pt x="173006" y="139768"/>
                </a:lnTo>
                <a:lnTo>
                  <a:pt x="207578" y="111530"/>
                </a:lnTo>
                <a:lnTo>
                  <a:pt x="244972" y="86912"/>
                </a:lnTo>
                <a:lnTo>
                  <a:pt x="284926" y="66179"/>
                </a:lnTo>
                <a:lnTo>
                  <a:pt x="327176" y="49595"/>
                </a:lnTo>
                <a:lnTo>
                  <a:pt x="371462" y="37422"/>
                </a:lnTo>
                <a:lnTo>
                  <a:pt x="417519" y="29926"/>
                </a:lnTo>
                <a:lnTo>
                  <a:pt x="465086" y="27368"/>
                </a:lnTo>
                <a:lnTo>
                  <a:pt x="512424" y="29952"/>
                </a:lnTo>
                <a:lnTo>
                  <a:pt x="558353" y="37522"/>
                </a:lnTo>
                <a:lnTo>
                  <a:pt x="602599" y="49802"/>
                </a:lnTo>
                <a:lnTo>
                  <a:pt x="644887" y="66517"/>
                </a:lnTo>
                <a:lnTo>
                  <a:pt x="684940" y="87392"/>
                </a:lnTo>
                <a:lnTo>
                  <a:pt x="722485" y="112152"/>
                </a:lnTo>
                <a:lnTo>
                  <a:pt x="757246" y="140521"/>
                </a:lnTo>
                <a:lnTo>
                  <a:pt x="788947" y="172224"/>
                </a:lnTo>
                <a:lnTo>
                  <a:pt x="817315" y="206987"/>
                </a:lnTo>
                <a:lnTo>
                  <a:pt x="842073" y="244534"/>
                </a:lnTo>
                <a:lnTo>
                  <a:pt x="862947" y="284590"/>
                </a:lnTo>
                <a:lnTo>
                  <a:pt x="879661" y="326880"/>
                </a:lnTo>
                <a:lnTo>
                  <a:pt x="891940" y="371128"/>
                </a:lnTo>
                <a:lnTo>
                  <a:pt x="899509" y="417060"/>
                </a:lnTo>
                <a:lnTo>
                  <a:pt x="902093" y="464400"/>
                </a:lnTo>
                <a:lnTo>
                  <a:pt x="899527" y="511970"/>
                </a:lnTo>
                <a:lnTo>
                  <a:pt x="892006" y="558029"/>
                </a:lnTo>
                <a:lnTo>
                  <a:pt x="879798" y="602317"/>
                </a:lnTo>
                <a:lnTo>
                  <a:pt x="863171" y="644569"/>
                </a:lnTo>
                <a:lnTo>
                  <a:pt x="842392" y="684523"/>
                </a:lnTo>
                <a:lnTo>
                  <a:pt x="817728" y="721918"/>
                </a:lnTo>
                <a:lnTo>
                  <a:pt x="789448" y="756491"/>
                </a:lnTo>
                <a:lnTo>
                  <a:pt x="757817" y="787979"/>
                </a:lnTo>
                <a:lnTo>
                  <a:pt x="723105" y="816121"/>
                </a:lnTo>
                <a:lnTo>
                  <a:pt x="685578" y="840652"/>
                </a:lnTo>
                <a:lnTo>
                  <a:pt x="645504" y="861312"/>
                </a:lnTo>
                <a:lnTo>
                  <a:pt x="603150" y="877838"/>
                </a:lnTo>
                <a:lnTo>
                  <a:pt x="558784" y="889967"/>
                </a:lnTo>
                <a:lnTo>
                  <a:pt x="512674" y="897437"/>
                </a:lnTo>
                <a:lnTo>
                  <a:pt x="465086" y="899985"/>
                </a:lnTo>
                <a:lnTo>
                  <a:pt x="460044" y="899985"/>
                </a:lnTo>
                <a:lnTo>
                  <a:pt x="460044" y="635749"/>
                </a:lnTo>
                <a:lnTo>
                  <a:pt x="668832" y="635749"/>
                </a:lnTo>
                <a:lnTo>
                  <a:pt x="677481" y="629996"/>
                </a:lnTo>
                <a:lnTo>
                  <a:pt x="677481" y="476631"/>
                </a:lnTo>
                <a:lnTo>
                  <a:pt x="670267" y="469442"/>
                </a:lnTo>
                <a:lnTo>
                  <a:pt x="568045" y="469442"/>
                </a:lnTo>
                <a:lnTo>
                  <a:pt x="560844" y="475195"/>
                </a:lnTo>
                <a:lnTo>
                  <a:pt x="560844" y="491756"/>
                </a:lnTo>
                <a:lnTo>
                  <a:pt x="567321" y="500392"/>
                </a:lnTo>
                <a:lnTo>
                  <a:pt x="647954" y="500392"/>
                </a:lnTo>
                <a:lnTo>
                  <a:pt x="647954" y="608393"/>
                </a:lnTo>
                <a:lnTo>
                  <a:pt x="438454" y="608393"/>
                </a:lnTo>
                <a:lnTo>
                  <a:pt x="430530" y="614146"/>
                </a:lnTo>
                <a:lnTo>
                  <a:pt x="430530" y="924471"/>
                </a:lnTo>
                <a:lnTo>
                  <a:pt x="437730" y="930948"/>
                </a:lnTo>
                <a:lnTo>
                  <a:pt x="444931" y="931672"/>
                </a:lnTo>
                <a:lnTo>
                  <a:pt x="465086" y="931672"/>
                </a:lnTo>
                <a:lnTo>
                  <a:pt x="517697" y="928783"/>
                </a:lnTo>
                <a:lnTo>
                  <a:pt x="569123" y="920201"/>
                </a:lnTo>
                <a:lnTo>
                  <a:pt x="618975" y="906053"/>
                </a:lnTo>
                <a:lnTo>
                  <a:pt x="666861" y="886464"/>
                </a:lnTo>
                <a:lnTo>
                  <a:pt x="712392" y="861560"/>
                </a:lnTo>
                <a:lnTo>
                  <a:pt x="755178" y="831469"/>
                </a:lnTo>
                <a:lnTo>
                  <a:pt x="794829" y="796315"/>
                </a:lnTo>
                <a:lnTo>
                  <a:pt x="829982" y="756398"/>
                </a:lnTo>
                <a:lnTo>
                  <a:pt x="860072" y="713432"/>
                </a:lnTo>
                <a:lnTo>
                  <a:pt x="884973" y="667810"/>
                </a:lnTo>
                <a:lnTo>
                  <a:pt x="904559" y="619921"/>
                </a:lnTo>
                <a:lnTo>
                  <a:pt x="918705" y="570156"/>
                </a:lnTo>
                <a:lnTo>
                  <a:pt x="927285" y="518905"/>
                </a:lnTo>
                <a:lnTo>
                  <a:pt x="930173" y="466559"/>
                </a:lnTo>
                <a:lnTo>
                  <a:pt x="927285" y="413678"/>
                </a:lnTo>
                <a:lnTo>
                  <a:pt x="918705" y="362043"/>
                </a:lnTo>
                <a:lnTo>
                  <a:pt x="904559" y="312020"/>
                </a:lnTo>
                <a:lnTo>
                  <a:pt x="884973" y="263975"/>
                </a:lnTo>
                <a:lnTo>
                  <a:pt x="860072" y="218272"/>
                </a:lnTo>
                <a:lnTo>
                  <a:pt x="829982" y="175278"/>
                </a:lnTo>
                <a:lnTo>
                  <a:pt x="794829" y="135356"/>
                </a:lnTo>
                <a:lnTo>
                  <a:pt x="755178" y="100202"/>
                </a:lnTo>
                <a:lnTo>
                  <a:pt x="712392" y="70111"/>
                </a:lnTo>
                <a:lnTo>
                  <a:pt x="666861" y="45207"/>
                </a:lnTo>
                <a:lnTo>
                  <a:pt x="618975" y="25618"/>
                </a:lnTo>
                <a:lnTo>
                  <a:pt x="569123" y="11470"/>
                </a:lnTo>
                <a:lnTo>
                  <a:pt x="517697" y="2888"/>
                </a:lnTo>
                <a:lnTo>
                  <a:pt x="465086" y="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11985" y="6960006"/>
            <a:ext cx="932180" cy="930275"/>
            <a:chOff x="8211985" y="6960006"/>
            <a:chExt cx="932180" cy="930275"/>
          </a:xfrm>
        </p:grpSpPr>
        <p:sp>
          <p:nvSpPr>
            <p:cNvPr id="7" name="object 7"/>
            <p:cNvSpPr/>
            <p:nvPr/>
          </p:nvSpPr>
          <p:spPr>
            <a:xfrm>
              <a:off x="8211985" y="6960006"/>
              <a:ext cx="932180" cy="930275"/>
            </a:xfrm>
            <a:custGeom>
              <a:avLst/>
              <a:gdLst/>
              <a:ahLst/>
              <a:cxnLst/>
              <a:rect l="l" t="t" r="r" b="b"/>
              <a:pathLst>
                <a:path w="932179" h="930275">
                  <a:moveTo>
                    <a:pt x="615632" y="476605"/>
                  </a:moveTo>
                  <a:lnTo>
                    <a:pt x="606272" y="410959"/>
                  </a:lnTo>
                  <a:lnTo>
                    <a:pt x="584974" y="372605"/>
                  </a:lnTo>
                  <a:lnTo>
                    <a:pt x="553847" y="342011"/>
                  </a:lnTo>
                  <a:lnTo>
                    <a:pt x="515086" y="321284"/>
                  </a:lnTo>
                  <a:lnTo>
                    <a:pt x="470877" y="312458"/>
                  </a:lnTo>
                  <a:lnTo>
                    <a:pt x="464388" y="312458"/>
                  </a:lnTo>
                  <a:lnTo>
                    <a:pt x="414718" y="320713"/>
                  </a:lnTo>
                  <a:lnTo>
                    <a:pt x="372084" y="343585"/>
                  </a:lnTo>
                  <a:lnTo>
                    <a:pt x="339140" y="378244"/>
                  </a:lnTo>
                  <a:lnTo>
                    <a:pt x="318617" y="421855"/>
                  </a:lnTo>
                  <a:lnTo>
                    <a:pt x="313194" y="471576"/>
                  </a:lnTo>
                  <a:lnTo>
                    <a:pt x="321792" y="516407"/>
                  </a:lnTo>
                  <a:lnTo>
                    <a:pt x="342633" y="555332"/>
                  </a:lnTo>
                  <a:lnTo>
                    <a:pt x="373430" y="586232"/>
                  </a:lnTo>
                  <a:lnTo>
                    <a:pt x="411886" y="607009"/>
                  </a:lnTo>
                  <a:lnTo>
                    <a:pt x="455752" y="615556"/>
                  </a:lnTo>
                  <a:lnTo>
                    <a:pt x="459346" y="615556"/>
                  </a:lnTo>
                  <a:lnTo>
                    <a:pt x="462229" y="616280"/>
                  </a:lnTo>
                  <a:lnTo>
                    <a:pt x="465836" y="616280"/>
                  </a:lnTo>
                  <a:lnTo>
                    <a:pt x="487121" y="614718"/>
                  </a:lnTo>
                  <a:lnTo>
                    <a:pt x="526986" y="602919"/>
                  </a:lnTo>
                  <a:lnTo>
                    <a:pt x="551865" y="582358"/>
                  </a:lnTo>
                  <a:lnTo>
                    <a:pt x="551307" y="576135"/>
                  </a:lnTo>
                  <a:lnTo>
                    <a:pt x="547916" y="570928"/>
                  </a:lnTo>
                  <a:lnTo>
                    <a:pt x="545033" y="567321"/>
                  </a:lnTo>
                  <a:lnTo>
                    <a:pt x="540715" y="566597"/>
                  </a:lnTo>
                  <a:lnTo>
                    <a:pt x="531355" y="566597"/>
                  </a:lnTo>
                  <a:lnTo>
                    <a:pt x="529196" y="567321"/>
                  </a:lnTo>
                  <a:lnTo>
                    <a:pt x="515823" y="574395"/>
                  </a:lnTo>
                  <a:lnTo>
                    <a:pt x="501650" y="580110"/>
                  </a:lnTo>
                  <a:lnTo>
                    <a:pt x="486664" y="583946"/>
                  </a:lnTo>
                  <a:lnTo>
                    <a:pt x="470877" y="585330"/>
                  </a:lnTo>
                  <a:lnTo>
                    <a:pt x="465836" y="585330"/>
                  </a:lnTo>
                  <a:lnTo>
                    <a:pt x="462953" y="584606"/>
                  </a:lnTo>
                  <a:lnTo>
                    <a:pt x="415277" y="574344"/>
                  </a:lnTo>
                  <a:lnTo>
                    <a:pt x="376466" y="547344"/>
                  </a:lnTo>
                  <a:lnTo>
                    <a:pt x="350469" y="507669"/>
                  </a:lnTo>
                  <a:lnTo>
                    <a:pt x="341274" y="459333"/>
                  </a:lnTo>
                  <a:lnTo>
                    <a:pt x="352056" y="412838"/>
                  </a:lnTo>
                  <a:lnTo>
                    <a:pt x="377901" y="375107"/>
                  </a:lnTo>
                  <a:lnTo>
                    <a:pt x="415493" y="349796"/>
                  </a:lnTo>
                  <a:lnTo>
                    <a:pt x="461518" y="340537"/>
                  </a:lnTo>
                  <a:lnTo>
                    <a:pt x="472313" y="340537"/>
                  </a:lnTo>
                  <a:lnTo>
                    <a:pt x="514997" y="351205"/>
                  </a:lnTo>
                  <a:lnTo>
                    <a:pt x="550329" y="375551"/>
                  </a:lnTo>
                  <a:lnTo>
                    <a:pt x="575271" y="410311"/>
                  </a:lnTo>
                  <a:lnTo>
                    <a:pt x="586790" y="452132"/>
                  </a:lnTo>
                  <a:lnTo>
                    <a:pt x="587387" y="470319"/>
                  </a:lnTo>
                  <a:lnTo>
                    <a:pt x="585076" y="487959"/>
                  </a:lnTo>
                  <a:lnTo>
                    <a:pt x="580199" y="504786"/>
                  </a:lnTo>
                  <a:lnTo>
                    <a:pt x="573112" y="520522"/>
                  </a:lnTo>
                  <a:lnTo>
                    <a:pt x="570230" y="525576"/>
                  </a:lnTo>
                  <a:lnTo>
                    <a:pt x="570230" y="532765"/>
                  </a:lnTo>
                  <a:lnTo>
                    <a:pt x="578154" y="540689"/>
                  </a:lnTo>
                  <a:lnTo>
                    <a:pt x="581748" y="542124"/>
                  </a:lnTo>
                  <a:lnTo>
                    <a:pt x="590384" y="542124"/>
                  </a:lnTo>
                  <a:lnTo>
                    <a:pt x="596150" y="539254"/>
                  </a:lnTo>
                  <a:lnTo>
                    <a:pt x="599033" y="534212"/>
                  </a:lnTo>
                  <a:lnTo>
                    <a:pt x="607085" y="516267"/>
                  </a:lnTo>
                  <a:lnTo>
                    <a:pt x="612711" y="497039"/>
                  </a:lnTo>
                  <a:lnTo>
                    <a:pt x="615632" y="476605"/>
                  </a:lnTo>
                  <a:close/>
                </a:path>
                <a:path w="932179" h="930275">
                  <a:moveTo>
                    <a:pt x="753110" y="297345"/>
                  </a:moveTo>
                  <a:lnTo>
                    <a:pt x="743496" y="249682"/>
                  </a:lnTo>
                  <a:lnTo>
                    <a:pt x="723595" y="220154"/>
                  </a:lnTo>
                  <a:lnTo>
                    <a:pt x="723595" y="297345"/>
                  </a:lnTo>
                  <a:lnTo>
                    <a:pt x="723595" y="632117"/>
                  </a:lnTo>
                  <a:lnTo>
                    <a:pt x="716267" y="668197"/>
                  </a:lnTo>
                  <a:lnTo>
                    <a:pt x="696315" y="697725"/>
                  </a:lnTo>
                  <a:lnTo>
                    <a:pt x="666775" y="717677"/>
                  </a:lnTo>
                  <a:lnTo>
                    <a:pt x="630707" y="724992"/>
                  </a:lnTo>
                  <a:lnTo>
                    <a:pt x="295922" y="724992"/>
                  </a:lnTo>
                  <a:lnTo>
                    <a:pt x="259829" y="717677"/>
                  </a:lnTo>
                  <a:lnTo>
                    <a:pt x="230301" y="697725"/>
                  </a:lnTo>
                  <a:lnTo>
                    <a:pt x="210350" y="668197"/>
                  </a:lnTo>
                  <a:lnTo>
                    <a:pt x="203034" y="632117"/>
                  </a:lnTo>
                  <a:lnTo>
                    <a:pt x="203034" y="297345"/>
                  </a:lnTo>
                  <a:lnTo>
                    <a:pt x="210350" y="261277"/>
                  </a:lnTo>
                  <a:lnTo>
                    <a:pt x="230301" y="231749"/>
                  </a:lnTo>
                  <a:lnTo>
                    <a:pt x="259829" y="211797"/>
                  </a:lnTo>
                  <a:lnTo>
                    <a:pt x="295922" y="204470"/>
                  </a:lnTo>
                  <a:lnTo>
                    <a:pt x="630707" y="204470"/>
                  </a:lnTo>
                  <a:lnTo>
                    <a:pt x="666775" y="211797"/>
                  </a:lnTo>
                  <a:lnTo>
                    <a:pt x="696315" y="231749"/>
                  </a:lnTo>
                  <a:lnTo>
                    <a:pt x="716267" y="261277"/>
                  </a:lnTo>
                  <a:lnTo>
                    <a:pt x="723595" y="297345"/>
                  </a:lnTo>
                  <a:lnTo>
                    <a:pt x="723595" y="220154"/>
                  </a:lnTo>
                  <a:lnTo>
                    <a:pt x="717283" y="210781"/>
                  </a:lnTo>
                  <a:lnTo>
                    <a:pt x="707923" y="204470"/>
                  </a:lnTo>
                  <a:lnTo>
                    <a:pt x="678383" y="184569"/>
                  </a:lnTo>
                  <a:lnTo>
                    <a:pt x="630707" y="174955"/>
                  </a:lnTo>
                  <a:lnTo>
                    <a:pt x="295922" y="174955"/>
                  </a:lnTo>
                  <a:lnTo>
                    <a:pt x="248234" y="184569"/>
                  </a:lnTo>
                  <a:lnTo>
                    <a:pt x="209334" y="210781"/>
                  </a:lnTo>
                  <a:lnTo>
                    <a:pt x="183121" y="249682"/>
                  </a:lnTo>
                  <a:lnTo>
                    <a:pt x="173520" y="297345"/>
                  </a:lnTo>
                  <a:lnTo>
                    <a:pt x="173520" y="632117"/>
                  </a:lnTo>
                  <a:lnTo>
                    <a:pt x="183121" y="679792"/>
                  </a:lnTo>
                  <a:lnTo>
                    <a:pt x="209334" y="718693"/>
                  </a:lnTo>
                  <a:lnTo>
                    <a:pt x="248234" y="744905"/>
                  </a:lnTo>
                  <a:lnTo>
                    <a:pt x="295922" y="754507"/>
                  </a:lnTo>
                  <a:lnTo>
                    <a:pt x="630707" y="754507"/>
                  </a:lnTo>
                  <a:lnTo>
                    <a:pt x="678383" y="744905"/>
                  </a:lnTo>
                  <a:lnTo>
                    <a:pt x="707923" y="724992"/>
                  </a:lnTo>
                  <a:lnTo>
                    <a:pt x="717283" y="718693"/>
                  </a:lnTo>
                  <a:lnTo>
                    <a:pt x="743496" y="679792"/>
                  </a:lnTo>
                  <a:lnTo>
                    <a:pt x="753110" y="632117"/>
                  </a:lnTo>
                  <a:lnTo>
                    <a:pt x="753110" y="297345"/>
                  </a:lnTo>
                  <a:close/>
                </a:path>
                <a:path w="932179" h="930275">
                  <a:moveTo>
                    <a:pt x="931672" y="465086"/>
                  </a:moveTo>
                  <a:lnTo>
                    <a:pt x="928700" y="412483"/>
                  </a:lnTo>
                  <a:lnTo>
                    <a:pt x="919911" y="361061"/>
                  </a:lnTo>
                  <a:lnTo>
                    <a:pt x="905484" y="311213"/>
                  </a:lnTo>
                  <a:lnTo>
                    <a:pt x="901420" y="301434"/>
                  </a:lnTo>
                  <a:lnTo>
                    <a:pt x="901420" y="465086"/>
                  </a:lnTo>
                  <a:lnTo>
                    <a:pt x="898842" y="512660"/>
                  </a:lnTo>
                  <a:lnTo>
                    <a:pt x="891324" y="558723"/>
                  </a:lnTo>
                  <a:lnTo>
                    <a:pt x="879119" y="603008"/>
                  </a:lnTo>
                  <a:lnTo>
                    <a:pt x="862495" y="645261"/>
                  </a:lnTo>
                  <a:lnTo>
                    <a:pt x="841705" y="685215"/>
                  </a:lnTo>
                  <a:lnTo>
                    <a:pt x="817041" y="722604"/>
                  </a:lnTo>
                  <a:lnTo>
                    <a:pt x="788758" y="757174"/>
                  </a:lnTo>
                  <a:lnTo>
                    <a:pt x="757123" y="788670"/>
                  </a:lnTo>
                  <a:lnTo>
                    <a:pt x="722414" y="816800"/>
                  </a:lnTo>
                  <a:lnTo>
                    <a:pt x="684885" y="841336"/>
                  </a:lnTo>
                  <a:lnTo>
                    <a:pt x="644804" y="861999"/>
                  </a:lnTo>
                  <a:lnTo>
                    <a:pt x="602449" y="878522"/>
                  </a:lnTo>
                  <a:lnTo>
                    <a:pt x="558088" y="890651"/>
                  </a:lnTo>
                  <a:lnTo>
                    <a:pt x="511975" y="898118"/>
                  </a:lnTo>
                  <a:lnTo>
                    <a:pt x="464388" y="900658"/>
                  </a:lnTo>
                  <a:lnTo>
                    <a:pt x="416801" y="898118"/>
                  </a:lnTo>
                  <a:lnTo>
                    <a:pt x="370713" y="890651"/>
                  </a:lnTo>
                  <a:lnTo>
                    <a:pt x="326390" y="878522"/>
                  </a:lnTo>
                  <a:lnTo>
                    <a:pt x="284086" y="861999"/>
                  </a:lnTo>
                  <a:lnTo>
                    <a:pt x="244068" y="841336"/>
                  </a:lnTo>
                  <a:lnTo>
                    <a:pt x="206603" y="816800"/>
                  </a:lnTo>
                  <a:lnTo>
                    <a:pt x="171970" y="788670"/>
                  </a:lnTo>
                  <a:lnTo>
                    <a:pt x="140398" y="757174"/>
                  </a:lnTo>
                  <a:lnTo>
                    <a:pt x="112191" y="722604"/>
                  </a:lnTo>
                  <a:lnTo>
                    <a:pt x="87591" y="685215"/>
                  </a:lnTo>
                  <a:lnTo>
                    <a:pt x="66878" y="645261"/>
                  </a:lnTo>
                  <a:lnTo>
                    <a:pt x="50292" y="603008"/>
                  </a:lnTo>
                  <a:lnTo>
                    <a:pt x="38125" y="558723"/>
                  </a:lnTo>
                  <a:lnTo>
                    <a:pt x="30632" y="512660"/>
                  </a:lnTo>
                  <a:lnTo>
                    <a:pt x="28079" y="465086"/>
                  </a:lnTo>
                  <a:lnTo>
                    <a:pt x="30632" y="417385"/>
                  </a:lnTo>
                  <a:lnTo>
                    <a:pt x="38125" y="371182"/>
                  </a:lnTo>
                  <a:lnTo>
                    <a:pt x="50292" y="326758"/>
                  </a:lnTo>
                  <a:lnTo>
                    <a:pt x="66878" y="284365"/>
                  </a:lnTo>
                  <a:lnTo>
                    <a:pt x="87591" y="244284"/>
                  </a:lnTo>
                  <a:lnTo>
                    <a:pt x="112191" y="206768"/>
                  </a:lnTo>
                  <a:lnTo>
                    <a:pt x="140398" y="172085"/>
                  </a:lnTo>
                  <a:lnTo>
                    <a:pt x="171970" y="140487"/>
                  </a:lnTo>
                  <a:lnTo>
                    <a:pt x="206603" y="112242"/>
                  </a:lnTo>
                  <a:lnTo>
                    <a:pt x="244068" y="87630"/>
                  </a:lnTo>
                  <a:lnTo>
                    <a:pt x="284086" y="66890"/>
                  </a:lnTo>
                  <a:lnTo>
                    <a:pt x="326390" y="50317"/>
                  </a:lnTo>
                  <a:lnTo>
                    <a:pt x="370713" y="38138"/>
                  </a:lnTo>
                  <a:lnTo>
                    <a:pt x="416801" y="30645"/>
                  </a:lnTo>
                  <a:lnTo>
                    <a:pt x="464388" y="28079"/>
                  </a:lnTo>
                  <a:lnTo>
                    <a:pt x="511975" y="30645"/>
                  </a:lnTo>
                  <a:lnTo>
                    <a:pt x="558088" y="38138"/>
                  </a:lnTo>
                  <a:lnTo>
                    <a:pt x="602449" y="50317"/>
                  </a:lnTo>
                  <a:lnTo>
                    <a:pt x="644804" y="66890"/>
                  </a:lnTo>
                  <a:lnTo>
                    <a:pt x="684885" y="87630"/>
                  </a:lnTo>
                  <a:lnTo>
                    <a:pt x="722414" y="112242"/>
                  </a:lnTo>
                  <a:lnTo>
                    <a:pt x="757123" y="140487"/>
                  </a:lnTo>
                  <a:lnTo>
                    <a:pt x="788758" y="172085"/>
                  </a:lnTo>
                  <a:lnTo>
                    <a:pt x="817041" y="206768"/>
                  </a:lnTo>
                  <a:lnTo>
                    <a:pt x="841705" y="244284"/>
                  </a:lnTo>
                  <a:lnTo>
                    <a:pt x="862495" y="284365"/>
                  </a:lnTo>
                  <a:lnTo>
                    <a:pt x="879119" y="326758"/>
                  </a:lnTo>
                  <a:lnTo>
                    <a:pt x="891324" y="371182"/>
                  </a:lnTo>
                  <a:lnTo>
                    <a:pt x="898842" y="417385"/>
                  </a:lnTo>
                  <a:lnTo>
                    <a:pt x="901420" y="465086"/>
                  </a:lnTo>
                  <a:lnTo>
                    <a:pt x="901420" y="301434"/>
                  </a:lnTo>
                  <a:lnTo>
                    <a:pt x="885583" y="263321"/>
                  </a:lnTo>
                  <a:lnTo>
                    <a:pt x="860399" y="217792"/>
                  </a:lnTo>
                  <a:lnTo>
                    <a:pt x="830097" y="175006"/>
                  </a:lnTo>
                  <a:lnTo>
                    <a:pt x="794867" y="135356"/>
                  </a:lnTo>
                  <a:lnTo>
                    <a:pt x="755472" y="100203"/>
                  </a:lnTo>
                  <a:lnTo>
                    <a:pt x="712863" y="70116"/>
                  </a:lnTo>
                  <a:lnTo>
                    <a:pt x="667423" y="45212"/>
                  </a:lnTo>
                  <a:lnTo>
                    <a:pt x="625551" y="28079"/>
                  </a:lnTo>
                  <a:lnTo>
                    <a:pt x="569595" y="11480"/>
                  </a:lnTo>
                  <a:lnTo>
                    <a:pt x="517982" y="2895"/>
                  </a:lnTo>
                  <a:lnTo>
                    <a:pt x="465112" y="0"/>
                  </a:lnTo>
                  <a:lnTo>
                    <a:pt x="412762" y="2895"/>
                  </a:lnTo>
                  <a:lnTo>
                    <a:pt x="361543" y="11480"/>
                  </a:lnTo>
                  <a:lnTo>
                    <a:pt x="311861" y="25628"/>
                  </a:lnTo>
                  <a:lnTo>
                    <a:pt x="264121" y="45212"/>
                  </a:lnTo>
                  <a:lnTo>
                    <a:pt x="218757" y="70116"/>
                  </a:lnTo>
                  <a:lnTo>
                    <a:pt x="176174" y="100203"/>
                  </a:lnTo>
                  <a:lnTo>
                    <a:pt x="136804" y="135356"/>
                  </a:lnTo>
                  <a:lnTo>
                    <a:pt x="101561" y="175006"/>
                  </a:lnTo>
                  <a:lnTo>
                    <a:pt x="71259" y="217792"/>
                  </a:lnTo>
                  <a:lnTo>
                    <a:pt x="46075" y="263321"/>
                  </a:lnTo>
                  <a:lnTo>
                    <a:pt x="26174" y="311213"/>
                  </a:lnTo>
                  <a:lnTo>
                    <a:pt x="11747" y="361061"/>
                  </a:lnTo>
                  <a:lnTo>
                    <a:pt x="2959" y="412483"/>
                  </a:lnTo>
                  <a:lnTo>
                    <a:pt x="0" y="465086"/>
                  </a:lnTo>
                  <a:lnTo>
                    <a:pt x="2959" y="517702"/>
                  </a:lnTo>
                  <a:lnTo>
                    <a:pt x="11747" y="569099"/>
                  </a:lnTo>
                  <a:lnTo>
                    <a:pt x="26174" y="618871"/>
                  </a:lnTo>
                  <a:lnTo>
                    <a:pt x="46075" y="666597"/>
                  </a:lnTo>
                  <a:lnTo>
                    <a:pt x="71259" y="711873"/>
                  </a:lnTo>
                  <a:lnTo>
                    <a:pt x="101561" y="754278"/>
                  </a:lnTo>
                  <a:lnTo>
                    <a:pt x="136804" y="793381"/>
                  </a:lnTo>
                  <a:lnTo>
                    <a:pt x="176174" y="829081"/>
                  </a:lnTo>
                  <a:lnTo>
                    <a:pt x="218757" y="859548"/>
                  </a:lnTo>
                  <a:lnTo>
                    <a:pt x="264121" y="884707"/>
                  </a:lnTo>
                  <a:lnTo>
                    <a:pt x="311861" y="904455"/>
                  </a:lnTo>
                  <a:lnTo>
                    <a:pt x="361543" y="918679"/>
                  </a:lnTo>
                  <a:lnTo>
                    <a:pt x="412762" y="927290"/>
                  </a:lnTo>
                  <a:lnTo>
                    <a:pt x="465112" y="930173"/>
                  </a:lnTo>
                  <a:lnTo>
                    <a:pt x="517982" y="927290"/>
                  </a:lnTo>
                  <a:lnTo>
                    <a:pt x="569595" y="918679"/>
                  </a:lnTo>
                  <a:lnTo>
                    <a:pt x="619531" y="904455"/>
                  </a:lnTo>
                  <a:lnTo>
                    <a:pt x="628713" y="900658"/>
                  </a:lnTo>
                  <a:lnTo>
                    <a:pt x="667423" y="884707"/>
                  </a:lnTo>
                  <a:lnTo>
                    <a:pt x="712863" y="859548"/>
                  </a:lnTo>
                  <a:lnTo>
                    <a:pt x="755472" y="829081"/>
                  </a:lnTo>
                  <a:lnTo>
                    <a:pt x="794867" y="793381"/>
                  </a:lnTo>
                  <a:lnTo>
                    <a:pt x="830097" y="754278"/>
                  </a:lnTo>
                  <a:lnTo>
                    <a:pt x="860399" y="711873"/>
                  </a:lnTo>
                  <a:lnTo>
                    <a:pt x="885583" y="666597"/>
                  </a:lnTo>
                  <a:lnTo>
                    <a:pt x="905484" y="618871"/>
                  </a:lnTo>
                  <a:lnTo>
                    <a:pt x="919911" y="569099"/>
                  </a:lnTo>
                  <a:lnTo>
                    <a:pt x="928700" y="517702"/>
                  </a:lnTo>
                  <a:lnTo>
                    <a:pt x="931672" y="465086"/>
                  </a:lnTo>
                  <a:close/>
                </a:path>
              </a:pathLst>
            </a:custGeom>
            <a:solidFill>
              <a:srgbClr val="2B56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734" y="7209828"/>
              <a:ext cx="79921" cy="7847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421583" y="6960006"/>
            <a:ext cx="932180" cy="930275"/>
            <a:chOff x="9421583" y="6960006"/>
            <a:chExt cx="932180" cy="930275"/>
          </a:xfrm>
        </p:grpSpPr>
        <p:sp>
          <p:nvSpPr>
            <p:cNvPr id="10" name="object 10"/>
            <p:cNvSpPr/>
            <p:nvPr/>
          </p:nvSpPr>
          <p:spPr>
            <a:xfrm>
              <a:off x="9421583" y="6960006"/>
              <a:ext cx="932180" cy="930275"/>
            </a:xfrm>
            <a:custGeom>
              <a:avLst/>
              <a:gdLst/>
              <a:ahLst/>
              <a:cxnLst/>
              <a:rect l="l" t="t" r="r" b="b"/>
              <a:pathLst>
                <a:path w="932179" h="930275">
                  <a:moveTo>
                    <a:pt x="342722" y="377977"/>
                  </a:moveTo>
                  <a:lnTo>
                    <a:pt x="336956" y="372211"/>
                  </a:lnTo>
                  <a:lnTo>
                    <a:pt x="314629" y="372211"/>
                  </a:lnTo>
                  <a:lnTo>
                    <a:pt x="314629" y="401739"/>
                  </a:lnTo>
                  <a:lnTo>
                    <a:pt x="314629" y="665962"/>
                  </a:lnTo>
                  <a:lnTo>
                    <a:pt x="244792" y="665962"/>
                  </a:lnTo>
                  <a:lnTo>
                    <a:pt x="244792" y="401739"/>
                  </a:lnTo>
                  <a:lnTo>
                    <a:pt x="314629" y="401739"/>
                  </a:lnTo>
                  <a:lnTo>
                    <a:pt x="314629" y="372211"/>
                  </a:lnTo>
                  <a:lnTo>
                    <a:pt x="222478" y="372211"/>
                  </a:lnTo>
                  <a:lnTo>
                    <a:pt x="214553" y="377977"/>
                  </a:lnTo>
                  <a:lnTo>
                    <a:pt x="214553" y="688987"/>
                  </a:lnTo>
                  <a:lnTo>
                    <a:pt x="220319" y="696912"/>
                  </a:lnTo>
                  <a:lnTo>
                    <a:pt x="335508" y="696912"/>
                  </a:lnTo>
                  <a:lnTo>
                    <a:pt x="342722" y="690435"/>
                  </a:lnTo>
                  <a:lnTo>
                    <a:pt x="342722" y="665962"/>
                  </a:lnTo>
                  <a:lnTo>
                    <a:pt x="342722" y="401739"/>
                  </a:lnTo>
                  <a:lnTo>
                    <a:pt x="342722" y="377977"/>
                  </a:lnTo>
                  <a:close/>
                </a:path>
                <a:path w="932179" h="930275">
                  <a:moveTo>
                    <a:pt x="931659" y="465086"/>
                  </a:moveTo>
                  <a:lnTo>
                    <a:pt x="928687" y="412483"/>
                  </a:lnTo>
                  <a:lnTo>
                    <a:pt x="919899" y="361061"/>
                  </a:lnTo>
                  <a:lnTo>
                    <a:pt x="905471" y="311213"/>
                  </a:lnTo>
                  <a:lnTo>
                    <a:pt x="902144" y="303212"/>
                  </a:lnTo>
                  <a:lnTo>
                    <a:pt x="902144" y="465086"/>
                  </a:lnTo>
                  <a:lnTo>
                    <a:pt x="899566" y="512660"/>
                  </a:lnTo>
                  <a:lnTo>
                    <a:pt x="892022" y="558723"/>
                  </a:lnTo>
                  <a:lnTo>
                    <a:pt x="879767" y="603008"/>
                  </a:lnTo>
                  <a:lnTo>
                    <a:pt x="863104" y="645261"/>
                  </a:lnTo>
                  <a:lnTo>
                    <a:pt x="842276" y="685215"/>
                  </a:lnTo>
                  <a:lnTo>
                    <a:pt x="817562" y="722604"/>
                  </a:lnTo>
                  <a:lnTo>
                    <a:pt x="789228" y="757174"/>
                  </a:lnTo>
                  <a:lnTo>
                    <a:pt x="757567" y="788670"/>
                  </a:lnTo>
                  <a:lnTo>
                    <a:pt x="722820" y="816800"/>
                  </a:lnTo>
                  <a:lnTo>
                    <a:pt x="685292" y="841336"/>
                  </a:lnTo>
                  <a:lnTo>
                    <a:pt x="645223" y="861999"/>
                  </a:lnTo>
                  <a:lnTo>
                    <a:pt x="602894" y="878522"/>
                  </a:lnTo>
                  <a:lnTo>
                    <a:pt x="558596" y="890651"/>
                  </a:lnTo>
                  <a:lnTo>
                    <a:pt x="512572" y="898118"/>
                  </a:lnTo>
                  <a:lnTo>
                    <a:pt x="465112" y="900658"/>
                  </a:lnTo>
                  <a:lnTo>
                    <a:pt x="417664" y="898118"/>
                  </a:lnTo>
                  <a:lnTo>
                    <a:pt x="371690" y="890651"/>
                  </a:lnTo>
                  <a:lnTo>
                    <a:pt x="327456" y="878522"/>
                  </a:lnTo>
                  <a:lnTo>
                    <a:pt x="285242" y="861999"/>
                  </a:lnTo>
                  <a:lnTo>
                    <a:pt x="245300" y="841336"/>
                  </a:lnTo>
                  <a:lnTo>
                    <a:pt x="207886" y="816800"/>
                  </a:lnTo>
                  <a:lnTo>
                    <a:pt x="173291" y="788670"/>
                  </a:lnTo>
                  <a:lnTo>
                    <a:pt x="141770" y="757174"/>
                  </a:lnTo>
                  <a:lnTo>
                    <a:pt x="113576" y="722604"/>
                  </a:lnTo>
                  <a:lnTo>
                    <a:pt x="89001" y="685215"/>
                  </a:lnTo>
                  <a:lnTo>
                    <a:pt x="68300" y="645261"/>
                  </a:lnTo>
                  <a:lnTo>
                    <a:pt x="51727" y="603008"/>
                  </a:lnTo>
                  <a:lnTo>
                    <a:pt x="39560" y="558723"/>
                  </a:lnTo>
                  <a:lnTo>
                    <a:pt x="32067" y="512660"/>
                  </a:lnTo>
                  <a:lnTo>
                    <a:pt x="29514" y="465086"/>
                  </a:lnTo>
                  <a:lnTo>
                    <a:pt x="32067" y="417385"/>
                  </a:lnTo>
                  <a:lnTo>
                    <a:pt x="39560" y="371182"/>
                  </a:lnTo>
                  <a:lnTo>
                    <a:pt x="51727" y="326758"/>
                  </a:lnTo>
                  <a:lnTo>
                    <a:pt x="68300" y="284365"/>
                  </a:lnTo>
                  <a:lnTo>
                    <a:pt x="89001" y="244284"/>
                  </a:lnTo>
                  <a:lnTo>
                    <a:pt x="113576" y="206768"/>
                  </a:lnTo>
                  <a:lnTo>
                    <a:pt x="141770" y="172085"/>
                  </a:lnTo>
                  <a:lnTo>
                    <a:pt x="173291" y="140487"/>
                  </a:lnTo>
                  <a:lnTo>
                    <a:pt x="207886" y="112242"/>
                  </a:lnTo>
                  <a:lnTo>
                    <a:pt x="245300" y="87630"/>
                  </a:lnTo>
                  <a:lnTo>
                    <a:pt x="285242" y="66890"/>
                  </a:lnTo>
                  <a:lnTo>
                    <a:pt x="327456" y="50317"/>
                  </a:lnTo>
                  <a:lnTo>
                    <a:pt x="371690" y="38138"/>
                  </a:lnTo>
                  <a:lnTo>
                    <a:pt x="417664" y="30645"/>
                  </a:lnTo>
                  <a:lnTo>
                    <a:pt x="465112" y="28079"/>
                  </a:lnTo>
                  <a:lnTo>
                    <a:pt x="512826" y="30645"/>
                  </a:lnTo>
                  <a:lnTo>
                    <a:pt x="559028" y="38138"/>
                  </a:lnTo>
                  <a:lnTo>
                    <a:pt x="603453" y="50317"/>
                  </a:lnTo>
                  <a:lnTo>
                    <a:pt x="645845" y="66890"/>
                  </a:lnTo>
                  <a:lnTo>
                    <a:pt x="685927" y="87630"/>
                  </a:lnTo>
                  <a:lnTo>
                    <a:pt x="723455" y="112242"/>
                  </a:lnTo>
                  <a:lnTo>
                    <a:pt x="758139" y="140487"/>
                  </a:lnTo>
                  <a:lnTo>
                    <a:pt x="789736" y="172085"/>
                  </a:lnTo>
                  <a:lnTo>
                    <a:pt x="817981" y="206768"/>
                  </a:lnTo>
                  <a:lnTo>
                    <a:pt x="842594" y="244284"/>
                  </a:lnTo>
                  <a:lnTo>
                    <a:pt x="863333" y="284365"/>
                  </a:lnTo>
                  <a:lnTo>
                    <a:pt x="879906" y="326758"/>
                  </a:lnTo>
                  <a:lnTo>
                    <a:pt x="892086" y="371182"/>
                  </a:lnTo>
                  <a:lnTo>
                    <a:pt x="899579" y="417385"/>
                  </a:lnTo>
                  <a:lnTo>
                    <a:pt x="902144" y="465086"/>
                  </a:lnTo>
                  <a:lnTo>
                    <a:pt x="902144" y="303212"/>
                  </a:lnTo>
                  <a:lnTo>
                    <a:pt x="885571" y="263321"/>
                  </a:lnTo>
                  <a:lnTo>
                    <a:pt x="860386" y="217792"/>
                  </a:lnTo>
                  <a:lnTo>
                    <a:pt x="830097" y="175006"/>
                  </a:lnTo>
                  <a:lnTo>
                    <a:pt x="794867" y="135356"/>
                  </a:lnTo>
                  <a:lnTo>
                    <a:pt x="755472" y="100203"/>
                  </a:lnTo>
                  <a:lnTo>
                    <a:pt x="712863" y="70116"/>
                  </a:lnTo>
                  <a:lnTo>
                    <a:pt x="667423" y="45212"/>
                  </a:lnTo>
                  <a:lnTo>
                    <a:pt x="625551" y="28079"/>
                  </a:lnTo>
                  <a:lnTo>
                    <a:pt x="569595" y="11480"/>
                  </a:lnTo>
                  <a:lnTo>
                    <a:pt x="517982" y="2895"/>
                  </a:lnTo>
                  <a:lnTo>
                    <a:pt x="465112" y="0"/>
                  </a:lnTo>
                  <a:lnTo>
                    <a:pt x="412762" y="2895"/>
                  </a:lnTo>
                  <a:lnTo>
                    <a:pt x="361543" y="11480"/>
                  </a:lnTo>
                  <a:lnTo>
                    <a:pt x="311861" y="25628"/>
                  </a:lnTo>
                  <a:lnTo>
                    <a:pt x="264121" y="45212"/>
                  </a:lnTo>
                  <a:lnTo>
                    <a:pt x="218757" y="70116"/>
                  </a:lnTo>
                  <a:lnTo>
                    <a:pt x="176174" y="100203"/>
                  </a:lnTo>
                  <a:lnTo>
                    <a:pt x="136804" y="135356"/>
                  </a:lnTo>
                  <a:lnTo>
                    <a:pt x="101561" y="175006"/>
                  </a:lnTo>
                  <a:lnTo>
                    <a:pt x="71259" y="217792"/>
                  </a:lnTo>
                  <a:lnTo>
                    <a:pt x="46075" y="263321"/>
                  </a:lnTo>
                  <a:lnTo>
                    <a:pt x="26174" y="311213"/>
                  </a:lnTo>
                  <a:lnTo>
                    <a:pt x="11747" y="361061"/>
                  </a:lnTo>
                  <a:lnTo>
                    <a:pt x="2959" y="412483"/>
                  </a:lnTo>
                  <a:lnTo>
                    <a:pt x="0" y="465086"/>
                  </a:lnTo>
                  <a:lnTo>
                    <a:pt x="2959" y="517702"/>
                  </a:lnTo>
                  <a:lnTo>
                    <a:pt x="11747" y="569099"/>
                  </a:lnTo>
                  <a:lnTo>
                    <a:pt x="26174" y="618871"/>
                  </a:lnTo>
                  <a:lnTo>
                    <a:pt x="46075" y="666597"/>
                  </a:lnTo>
                  <a:lnTo>
                    <a:pt x="71259" y="711873"/>
                  </a:lnTo>
                  <a:lnTo>
                    <a:pt x="101561" y="754278"/>
                  </a:lnTo>
                  <a:lnTo>
                    <a:pt x="136804" y="793381"/>
                  </a:lnTo>
                  <a:lnTo>
                    <a:pt x="176174" y="829081"/>
                  </a:lnTo>
                  <a:lnTo>
                    <a:pt x="218757" y="859548"/>
                  </a:lnTo>
                  <a:lnTo>
                    <a:pt x="264121" y="884707"/>
                  </a:lnTo>
                  <a:lnTo>
                    <a:pt x="311861" y="904455"/>
                  </a:lnTo>
                  <a:lnTo>
                    <a:pt x="361543" y="918679"/>
                  </a:lnTo>
                  <a:lnTo>
                    <a:pt x="412762" y="927290"/>
                  </a:lnTo>
                  <a:lnTo>
                    <a:pt x="465112" y="930173"/>
                  </a:lnTo>
                  <a:lnTo>
                    <a:pt x="517982" y="927290"/>
                  </a:lnTo>
                  <a:lnTo>
                    <a:pt x="569595" y="918679"/>
                  </a:lnTo>
                  <a:lnTo>
                    <a:pt x="619531" y="904455"/>
                  </a:lnTo>
                  <a:lnTo>
                    <a:pt x="628713" y="900658"/>
                  </a:lnTo>
                  <a:lnTo>
                    <a:pt x="667423" y="884707"/>
                  </a:lnTo>
                  <a:lnTo>
                    <a:pt x="712863" y="859548"/>
                  </a:lnTo>
                  <a:lnTo>
                    <a:pt x="755472" y="829081"/>
                  </a:lnTo>
                  <a:lnTo>
                    <a:pt x="794867" y="793381"/>
                  </a:lnTo>
                  <a:lnTo>
                    <a:pt x="830097" y="754278"/>
                  </a:lnTo>
                  <a:lnTo>
                    <a:pt x="860386" y="711873"/>
                  </a:lnTo>
                  <a:lnTo>
                    <a:pt x="885571" y="666597"/>
                  </a:lnTo>
                  <a:lnTo>
                    <a:pt x="905471" y="618871"/>
                  </a:lnTo>
                  <a:lnTo>
                    <a:pt x="919899" y="569099"/>
                  </a:lnTo>
                  <a:lnTo>
                    <a:pt x="928687" y="517702"/>
                  </a:lnTo>
                  <a:lnTo>
                    <a:pt x="931659" y="465086"/>
                  </a:lnTo>
                  <a:close/>
                </a:path>
              </a:pathLst>
            </a:custGeom>
            <a:solidFill>
              <a:srgbClr val="2B56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5982" y="7155117"/>
              <a:ext cx="147599" cy="14758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831971" y="7332218"/>
              <a:ext cx="344170" cy="325120"/>
            </a:xfrm>
            <a:custGeom>
              <a:avLst/>
              <a:gdLst/>
              <a:ahLst/>
              <a:cxnLst/>
              <a:rect l="l" t="t" r="r" b="b"/>
              <a:pathLst>
                <a:path w="344170" h="325120">
                  <a:moveTo>
                    <a:pt x="191528" y="0"/>
                  </a:moveTo>
                  <a:lnTo>
                    <a:pt x="169778" y="1339"/>
                  </a:lnTo>
                  <a:lnTo>
                    <a:pt x="148774" y="5311"/>
                  </a:lnTo>
                  <a:lnTo>
                    <a:pt x="128445" y="11851"/>
                  </a:lnTo>
                  <a:lnTo>
                    <a:pt x="108724" y="20891"/>
                  </a:lnTo>
                  <a:lnTo>
                    <a:pt x="108724" y="7200"/>
                  </a:lnTo>
                  <a:lnTo>
                    <a:pt x="102971" y="0"/>
                  </a:lnTo>
                  <a:lnTo>
                    <a:pt x="15849" y="0"/>
                  </a:lnTo>
                  <a:lnTo>
                    <a:pt x="7924" y="0"/>
                  </a:lnTo>
                  <a:lnTo>
                    <a:pt x="0" y="5765"/>
                  </a:lnTo>
                  <a:lnTo>
                    <a:pt x="0" y="316776"/>
                  </a:lnTo>
                  <a:lnTo>
                    <a:pt x="6489" y="324700"/>
                  </a:lnTo>
                  <a:lnTo>
                    <a:pt x="120967" y="324700"/>
                  </a:lnTo>
                  <a:lnTo>
                    <a:pt x="129603" y="318223"/>
                  </a:lnTo>
                  <a:lnTo>
                    <a:pt x="129603" y="203746"/>
                  </a:lnTo>
                  <a:lnTo>
                    <a:pt x="131211" y="177356"/>
                  </a:lnTo>
                  <a:lnTo>
                    <a:pt x="137612" y="152992"/>
                  </a:lnTo>
                  <a:lnTo>
                    <a:pt x="151168" y="135107"/>
                  </a:lnTo>
                  <a:lnTo>
                    <a:pt x="174244" y="128155"/>
                  </a:lnTo>
                  <a:lnTo>
                    <a:pt x="191402" y="132049"/>
                  </a:lnTo>
                  <a:lnTo>
                    <a:pt x="203495" y="142557"/>
                  </a:lnTo>
                  <a:lnTo>
                    <a:pt x="211402" y="157923"/>
                  </a:lnTo>
                  <a:lnTo>
                    <a:pt x="216001" y="176390"/>
                  </a:lnTo>
                  <a:lnTo>
                    <a:pt x="216725" y="184315"/>
                  </a:lnTo>
                  <a:lnTo>
                    <a:pt x="223202" y="189357"/>
                  </a:lnTo>
                  <a:lnTo>
                    <a:pt x="238315" y="189357"/>
                  </a:lnTo>
                  <a:lnTo>
                    <a:pt x="245529" y="181432"/>
                  </a:lnTo>
                  <a:lnTo>
                    <a:pt x="243357" y="173520"/>
                  </a:lnTo>
                  <a:lnTo>
                    <a:pt x="234751" y="141471"/>
                  </a:lnTo>
                  <a:lnTo>
                    <a:pt x="219870" y="117992"/>
                  </a:lnTo>
                  <a:lnTo>
                    <a:pt x="198914" y="103557"/>
                  </a:lnTo>
                  <a:lnTo>
                    <a:pt x="172085" y="98640"/>
                  </a:lnTo>
                  <a:lnTo>
                    <a:pt x="140865" y="105749"/>
                  </a:lnTo>
                  <a:lnTo>
                    <a:pt x="117813" y="126357"/>
                  </a:lnTo>
                  <a:lnTo>
                    <a:pt x="103535" y="159382"/>
                  </a:lnTo>
                  <a:lnTo>
                    <a:pt x="98640" y="203746"/>
                  </a:lnTo>
                  <a:lnTo>
                    <a:pt x="98640" y="293751"/>
                  </a:lnTo>
                  <a:lnTo>
                    <a:pt x="29527" y="293751"/>
                  </a:lnTo>
                  <a:lnTo>
                    <a:pt x="29527" y="30238"/>
                  </a:lnTo>
                  <a:lnTo>
                    <a:pt x="78486" y="30238"/>
                  </a:lnTo>
                  <a:lnTo>
                    <a:pt x="78486" y="54000"/>
                  </a:lnTo>
                  <a:lnTo>
                    <a:pt x="79197" y="57607"/>
                  </a:lnTo>
                  <a:lnTo>
                    <a:pt x="83527" y="61201"/>
                  </a:lnTo>
                  <a:lnTo>
                    <a:pt x="85686" y="62636"/>
                  </a:lnTo>
                  <a:lnTo>
                    <a:pt x="89281" y="63360"/>
                  </a:lnTo>
                  <a:lnTo>
                    <a:pt x="95046" y="63360"/>
                  </a:lnTo>
                  <a:lnTo>
                    <a:pt x="97929" y="62636"/>
                  </a:lnTo>
                  <a:lnTo>
                    <a:pt x="100799" y="61201"/>
                  </a:lnTo>
                  <a:lnTo>
                    <a:pt x="120727" y="47555"/>
                  </a:lnTo>
                  <a:lnTo>
                    <a:pt x="142473" y="37890"/>
                  </a:lnTo>
                  <a:lnTo>
                    <a:pt x="165702" y="32140"/>
                  </a:lnTo>
                  <a:lnTo>
                    <a:pt x="190080" y="30238"/>
                  </a:lnTo>
                  <a:lnTo>
                    <a:pt x="235158" y="38209"/>
                  </a:lnTo>
                  <a:lnTo>
                    <a:pt x="269557" y="59796"/>
                  </a:lnTo>
                  <a:lnTo>
                    <a:pt x="293658" y="91508"/>
                  </a:lnTo>
                  <a:lnTo>
                    <a:pt x="307840" y="129855"/>
                  </a:lnTo>
                  <a:lnTo>
                    <a:pt x="312483" y="171348"/>
                  </a:lnTo>
                  <a:lnTo>
                    <a:pt x="312483" y="293751"/>
                  </a:lnTo>
                  <a:lnTo>
                    <a:pt x="243357" y="293751"/>
                  </a:lnTo>
                  <a:lnTo>
                    <a:pt x="243357" y="237591"/>
                  </a:lnTo>
                  <a:lnTo>
                    <a:pt x="237604" y="231114"/>
                  </a:lnTo>
                  <a:lnTo>
                    <a:pt x="221754" y="231114"/>
                  </a:lnTo>
                  <a:lnTo>
                    <a:pt x="216001" y="237591"/>
                  </a:lnTo>
                  <a:lnTo>
                    <a:pt x="216001" y="316064"/>
                  </a:lnTo>
                  <a:lnTo>
                    <a:pt x="221754" y="323265"/>
                  </a:lnTo>
                  <a:lnTo>
                    <a:pt x="337680" y="323265"/>
                  </a:lnTo>
                  <a:lnTo>
                    <a:pt x="344157" y="316776"/>
                  </a:lnTo>
                  <a:lnTo>
                    <a:pt x="344157" y="169913"/>
                  </a:lnTo>
                  <a:lnTo>
                    <a:pt x="339151" y="122331"/>
                  </a:lnTo>
                  <a:lnTo>
                    <a:pt x="324746" y="81067"/>
                  </a:lnTo>
                  <a:lnTo>
                    <a:pt x="301861" y="47161"/>
                  </a:lnTo>
                  <a:lnTo>
                    <a:pt x="271417" y="21654"/>
                  </a:lnTo>
                  <a:lnTo>
                    <a:pt x="234333" y="5587"/>
                  </a:lnTo>
                  <a:lnTo>
                    <a:pt x="191528" y="0"/>
                  </a:lnTo>
                  <a:close/>
                </a:path>
              </a:pathLst>
            </a:custGeom>
            <a:solidFill>
              <a:srgbClr val="2B56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0631170" y="6960006"/>
            <a:ext cx="932180" cy="930275"/>
          </a:xfrm>
          <a:custGeom>
            <a:avLst/>
            <a:gdLst/>
            <a:ahLst/>
            <a:cxnLst/>
            <a:rect l="l" t="t" r="r" b="b"/>
            <a:pathLst>
              <a:path w="932179" h="930275">
                <a:moveTo>
                  <a:pt x="510463" y="728586"/>
                </a:moveTo>
                <a:lnTo>
                  <a:pt x="504710" y="722833"/>
                </a:lnTo>
                <a:lnTo>
                  <a:pt x="502539" y="719950"/>
                </a:lnTo>
                <a:lnTo>
                  <a:pt x="498944" y="719226"/>
                </a:lnTo>
                <a:lnTo>
                  <a:pt x="493903" y="719226"/>
                </a:lnTo>
                <a:lnTo>
                  <a:pt x="491032" y="719950"/>
                </a:lnTo>
                <a:lnTo>
                  <a:pt x="488861" y="721398"/>
                </a:lnTo>
                <a:lnTo>
                  <a:pt x="472135" y="731354"/>
                </a:lnTo>
                <a:lnTo>
                  <a:pt x="435711" y="745604"/>
                </a:lnTo>
                <a:lnTo>
                  <a:pt x="396709" y="751497"/>
                </a:lnTo>
                <a:lnTo>
                  <a:pt x="390245" y="751624"/>
                </a:lnTo>
                <a:lnTo>
                  <a:pt x="355815" y="748309"/>
                </a:lnTo>
                <a:lnTo>
                  <a:pt x="293458" y="722782"/>
                </a:lnTo>
                <a:lnTo>
                  <a:pt x="245173" y="674624"/>
                </a:lnTo>
                <a:lnTo>
                  <a:pt x="219354" y="612762"/>
                </a:lnTo>
                <a:lnTo>
                  <a:pt x="216027" y="578840"/>
                </a:lnTo>
                <a:lnTo>
                  <a:pt x="218808" y="547928"/>
                </a:lnTo>
                <a:lnTo>
                  <a:pt x="226999" y="518287"/>
                </a:lnTo>
                <a:lnTo>
                  <a:pt x="240309" y="490664"/>
                </a:lnTo>
                <a:lnTo>
                  <a:pt x="258495" y="465810"/>
                </a:lnTo>
                <a:lnTo>
                  <a:pt x="262089" y="460781"/>
                </a:lnTo>
                <a:lnTo>
                  <a:pt x="262089" y="454291"/>
                </a:lnTo>
                <a:lnTo>
                  <a:pt x="257784" y="449249"/>
                </a:lnTo>
                <a:lnTo>
                  <a:pt x="255625" y="446379"/>
                </a:lnTo>
                <a:lnTo>
                  <a:pt x="252018" y="445655"/>
                </a:lnTo>
                <a:lnTo>
                  <a:pt x="249148" y="445655"/>
                </a:lnTo>
                <a:lnTo>
                  <a:pt x="245541" y="445655"/>
                </a:lnTo>
                <a:lnTo>
                  <a:pt x="219189" y="478015"/>
                </a:lnTo>
                <a:lnTo>
                  <a:pt x="194729" y="543623"/>
                </a:lnTo>
                <a:lnTo>
                  <a:pt x="191554" y="578840"/>
                </a:lnTo>
                <a:lnTo>
                  <a:pt x="195287" y="617588"/>
                </a:lnTo>
                <a:lnTo>
                  <a:pt x="206400" y="654354"/>
                </a:lnTo>
                <a:lnTo>
                  <a:pt x="224650" y="688289"/>
                </a:lnTo>
                <a:lnTo>
                  <a:pt x="249859" y="718515"/>
                </a:lnTo>
                <a:lnTo>
                  <a:pt x="280085" y="743432"/>
                </a:lnTo>
                <a:lnTo>
                  <a:pt x="314109" y="761720"/>
                </a:lnTo>
                <a:lnTo>
                  <a:pt x="351091" y="772985"/>
                </a:lnTo>
                <a:lnTo>
                  <a:pt x="390245" y="776820"/>
                </a:lnTo>
                <a:lnTo>
                  <a:pt x="397789" y="776693"/>
                </a:lnTo>
                <a:lnTo>
                  <a:pt x="442112" y="769810"/>
                </a:lnTo>
                <a:lnTo>
                  <a:pt x="484136" y="753313"/>
                </a:lnTo>
                <a:lnTo>
                  <a:pt x="509739" y="737235"/>
                </a:lnTo>
                <a:lnTo>
                  <a:pt x="510463" y="728586"/>
                </a:lnTo>
                <a:close/>
              </a:path>
              <a:path w="932179" h="930275">
                <a:moveTo>
                  <a:pt x="739394" y="302387"/>
                </a:moveTo>
                <a:lnTo>
                  <a:pt x="727151" y="302387"/>
                </a:lnTo>
                <a:lnTo>
                  <a:pt x="683742" y="295338"/>
                </a:lnTo>
                <a:lnTo>
                  <a:pt x="645795" y="275717"/>
                </a:lnTo>
                <a:lnTo>
                  <a:pt x="615657" y="245795"/>
                </a:lnTo>
                <a:lnTo>
                  <a:pt x="595680" y="207848"/>
                </a:lnTo>
                <a:lnTo>
                  <a:pt x="588213" y="164160"/>
                </a:lnTo>
                <a:lnTo>
                  <a:pt x="588213" y="158407"/>
                </a:lnTo>
                <a:lnTo>
                  <a:pt x="583895" y="152641"/>
                </a:lnTo>
                <a:lnTo>
                  <a:pt x="472313" y="152641"/>
                </a:lnTo>
                <a:lnTo>
                  <a:pt x="467271" y="157683"/>
                </a:lnTo>
                <a:lnTo>
                  <a:pt x="467271" y="432701"/>
                </a:lnTo>
                <a:lnTo>
                  <a:pt x="466547" y="578840"/>
                </a:lnTo>
                <a:lnTo>
                  <a:pt x="452145" y="623849"/>
                </a:lnTo>
                <a:lnTo>
                  <a:pt x="413994" y="651560"/>
                </a:lnTo>
                <a:lnTo>
                  <a:pt x="398157" y="655878"/>
                </a:lnTo>
                <a:lnTo>
                  <a:pt x="385927" y="655878"/>
                </a:lnTo>
                <a:lnTo>
                  <a:pt x="357644" y="648830"/>
                </a:lnTo>
                <a:lnTo>
                  <a:pt x="334708" y="632396"/>
                </a:lnTo>
                <a:lnTo>
                  <a:pt x="319201" y="608812"/>
                </a:lnTo>
                <a:lnTo>
                  <a:pt x="313220" y="580288"/>
                </a:lnTo>
                <a:lnTo>
                  <a:pt x="314680" y="565061"/>
                </a:lnTo>
                <a:lnTo>
                  <a:pt x="335534" y="525564"/>
                </a:lnTo>
                <a:lnTo>
                  <a:pt x="374904" y="504012"/>
                </a:lnTo>
                <a:lnTo>
                  <a:pt x="390245" y="502526"/>
                </a:lnTo>
                <a:lnTo>
                  <a:pt x="398157" y="502526"/>
                </a:lnTo>
                <a:lnTo>
                  <a:pt x="406793" y="503974"/>
                </a:lnTo>
                <a:lnTo>
                  <a:pt x="414718" y="506857"/>
                </a:lnTo>
                <a:lnTo>
                  <a:pt x="421919" y="506857"/>
                </a:lnTo>
                <a:lnTo>
                  <a:pt x="424789" y="505409"/>
                </a:lnTo>
                <a:lnTo>
                  <a:pt x="427672" y="503250"/>
                </a:lnTo>
                <a:lnTo>
                  <a:pt x="428028" y="502526"/>
                </a:lnTo>
                <a:lnTo>
                  <a:pt x="430555" y="497497"/>
                </a:lnTo>
                <a:lnTo>
                  <a:pt x="430555" y="479488"/>
                </a:lnTo>
                <a:lnTo>
                  <a:pt x="430555" y="406057"/>
                </a:lnTo>
                <a:lnTo>
                  <a:pt x="430479" y="389420"/>
                </a:lnTo>
                <a:lnTo>
                  <a:pt x="426237" y="384467"/>
                </a:lnTo>
                <a:lnTo>
                  <a:pt x="419760" y="383743"/>
                </a:lnTo>
                <a:lnTo>
                  <a:pt x="412610" y="382803"/>
                </a:lnTo>
                <a:lnTo>
                  <a:pt x="405269" y="382130"/>
                </a:lnTo>
                <a:lnTo>
                  <a:pt x="397789" y="381723"/>
                </a:lnTo>
                <a:lnTo>
                  <a:pt x="390245" y="381584"/>
                </a:lnTo>
                <a:lnTo>
                  <a:pt x="374078" y="382257"/>
                </a:lnTo>
                <a:lnTo>
                  <a:pt x="327609" y="391655"/>
                </a:lnTo>
                <a:lnTo>
                  <a:pt x="317538" y="401015"/>
                </a:lnTo>
                <a:lnTo>
                  <a:pt x="321017" y="406603"/>
                </a:lnTo>
                <a:lnTo>
                  <a:pt x="321132" y="407504"/>
                </a:lnTo>
                <a:lnTo>
                  <a:pt x="321856" y="408216"/>
                </a:lnTo>
                <a:lnTo>
                  <a:pt x="321856" y="408940"/>
                </a:lnTo>
                <a:lnTo>
                  <a:pt x="324015" y="413258"/>
                </a:lnTo>
                <a:lnTo>
                  <a:pt x="327609" y="415417"/>
                </a:lnTo>
                <a:lnTo>
                  <a:pt x="332651" y="415417"/>
                </a:lnTo>
                <a:lnTo>
                  <a:pt x="334086" y="414693"/>
                </a:lnTo>
                <a:lnTo>
                  <a:pt x="335534" y="414693"/>
                </a:lnTo>
                <a:lnTo>
                  <a:pt x="348627" y="410921"/>
                </a:lnTo>
                <a:lnTo>
                  <a:pt x="362077" y="408216"/>
                </a:lnTo>
                <a:lnTo>
                  <a:pt x="375920" y="406603"/>
                </a:lnTo>
                <a:lnTo>
                  <a:pt x="390245" y="406057"/>
                </a:lnTo>
                <a:lnTo>
                  <a:pt x="400316" y="406057"/>
                </a:lnTo>
                <a:lnTo>
                  <a:pt x="406082" y="406781"/>
                </a:lnTo>
                <a:lnTo>
                  <a:pt x="406082" y="479488"/>
                </a:lnTo>
                <a:lnTo>
                  <a:pt x="400316" y="478777"/>
                </a:lnTo>
                <a:lnTo>
                  <a:pt x="395287" y="478053"/>
                </a:lnTo>
                <a:lnTo>
                  <a:pt x="390245" y="478053"/>
                </a:lnTo>
                <a:lnTo>
                  <a:pt x="350913" y="485889"/>
                </a:lnTo>
                <a:lnTo>
                  <a:pt x="317538" y="508292"/>
                </a:lnTo>
                <a:lnTo>
                  <a:pt x="296113" y="541680"/>
                </a:lnTo>
                <a:lnTo>
                  <a:pt x="288734" y="580999"/>
                </a:lnTo>
                <a:lnTo>
                  <a:pt x="296621" y="618286"/>
                </a:lnTo>
                <a:lnTo>
                  <a:pt x="317258" y="649224"/>
                </a:lnTo>
                <a:lnTo>
                  <a:pt x="347751" y="670712"/>
                </a:lnTo>
                <a:lnTo>
                  <a:pt x="385203" y="679640"/>
                </a:lnTo>
                <a:lnTo>
                  <a:pt x="390245" y="679640"/>
                </a:lnTo>
                <a:lnTo>
                  <a:pt x="450329" y="660044"/>
                </a:lnTo>
                <a:lnTo>
                  <a:pt x="454456" y="655878"/>
                </a:lnTo>
                <a:lnTo>
                  <a:pt x="472122" y="638060"/>
                </a:lnTo>
                <a:lnTo>
                  <a:pt x="486092" y="610412"/>
                </a:lnTo>
                <a:lnTo>
                  <a:pt x="491032" y="578840"/>
                </a:lnTo>
                <a:lnTo>
                  <a:pt x="491731" y="432701"/>
                </a:lnTo>
                <a:lnTo>
                  <a:pt x="491744" y="177114"/>
                </a:lnTo>
                <a:lnTo>
                  <a:pt x="523417" y="177114"/>
                </a:lnTo>
                <a:lnTo>
                  <a:pt x="531075" y="176707"/>
                </a:lnTo>
                <a:lnTo>
                  <a:pt x="538797" y="176491"/>
                </a:lnTo>
                <a:lnTo>
                  <a:pt x="564451" y="176453"/>
                </a:lnTo>
                <a:lnTo>
                  <a:pt x="569556" y="205054"/>
                </a:lnTo>
                <a:lnTo>
                  <a:pt x="579386" y="232206"/>
                </a:lnTo>
                <a:lnTo>
                  <a:pt x="612686" y="279349"/>
                </a:lnTo>
                <a:lnTo>
                  <a:pt x="659828" y="312559"/>
                </a:lnTo>
                <a:lnTo>
                  <a:pt x="715632" y="326859"/>
                </a:lnTo>
                <a:lnTo>
                  <a:pt x="715632" y="399580"/>
                </a:lnTo>
                <a:lnTo>
                  <a:pt x="674865" y="394093"/>
                </a:lnTo>
                <a:lnTo>
                  <a:pt x="635723" y="381584"/>
                </a:lnTo>
                <a:lnTo>
                  <a:pt x="595731" y="359816"/>
                </a:lnTo>
                <a:lnTo>
                  <a:pt x="583171" y="350621"/>
                </a:lnTo>
                <a:lnTo>
                  <a:pt x="581012" y="349186"/>
                </a:lnTo>
                <a:lnTo>
                  <a:pt x="578853" y="348462"/>
                </a:lnTo>
                <a:lnTo>
                  <a:pt x="572376" y="348462"/>
                </a:lnTo>
                <a:lnTo>
                  <a:pt x="566610" y="351345"/>
                </a:lnTo>
                <a:lnTo>
                  <a:pt x="563740" y="355663"/>
                </a:lnTo>
                <a:lnTo>
                  <a:pt x="564311" y="537565"/>
                </a:lnTo>
                <a:lnTo>
                  <a:pt x="564400" y="580999"/>
                </a:lnTo>
                <a:lnTo>
                  <a:pt x="563397" y="598081"/>
                </a:lnTo>
                <a:lnTo>
                  <a:pt x="560400" y="615657"/>
                </a:lnTo>
                <a:lnTo>
                  <a:pt x="555637" y="632841"/>
                </a:lnTo>
                <a:lnTo>
                  <a:pt x="549338" y="649401"/>
                </a:lnTo>
                <a:lnTo>
                  <a:pt x="547179" y="655154"/>
                </a:lnTo>
                <a:lnTo>
                  <a:pt x="548614" y="661644"/>
                </a:lnTo>
                <a:lnTo>
                  <a:pt x="553656" y="664514"/>
                </a:lnTo>
                <a:lnTo>
                  <a:pt x="554380" y="664514"/>
                </a:lnTo>
                <a:lnTo>
                  <a:pt x="555815" y="665962"/>
                </a:lnTo>
                <a:lnTo>
                  <a:pt x="558698" y="666673"/>
                </a:lnTo>
                <a:lnTo>
                  <a:pt x="565175" y="666673"/>
                </a:lnTo>
                <a:lnTo>
                  <a:pt x="584339" y="620966"/>
                </a:lnTo>
                <a:lnTo>
                  <a:pt x="588886" y="580999"/>
                </a:lnTo>
                <a:lnTo>
                  <a:pt x="588772" y="537565"/>
                </a:lnTo>
                <a:lnTo>
                  <a:pt x="588213" y="383743"/>
                </a:lnTo>
                <a:lnTo>
                  <a:pt x="597395" y="389420"/>
                </a:lnTo>
                <a:lnTo>
                  <a:pt x="650303" y="412826"/>
                </a:lnTo>
                <a:lnTo>
                  <a:pt x="701255" y="422833"/>
                </a:lnTo>
                <a:lnTo>
                  <a:pt x="727151" y="424053"/>
                </a:lnTo>
                <a:lnTo>
                  <a:pt x="730745" y="424053"/>
                </a:lnTo>
                <a:lnTo>
                  <a:pt x="733628" y="423341"/>
                </a:lnTo>
                <a:lnTo>
                  <a:pt x="738670" y="418299"/>
                </a:lnTo>
                <a:lnTo>
                  <a:pt x="739394" y="415417"/>
                </a:lnTo>
                <a:lnTo>
                  <a:pt x="739394" y="399580"/>
                </a:lnTo>
                <a:lnTo>
                  <a:pt x="739394" y="302387"/>
                </a:lnTo>
                <a:close/>
              </a:path>
              <a:path w="932179" h="930275">
                <a:moveTo>
                  <a:pt x="931672" y="465086"/>
                </a:moveTo>
                <a:lnTo>
                  <a:pt x="928700" y="412483"/>
                </a:lnTo>
                <a:lnTo>
                  <a:pt x="919911" y="361061"/>
                </a:lnTo>
                <a:lnTo>
                  <a:pt x="905484" y="311213"/>
                </a:lnTo>
                <a:lnTo>
                  <a:pt x="901433" y="301472"/>
                </a:lnTo>
                <a:lnTo>
                  <a:pt x="901433" y="465086"/>
                </a:lnTo>
                <a:lnTo>
                  <a:pt x="898855" y="512660"/>
                </a:lnTo>
                <a:lnTo>
                  <a:pt x="891336" y="558723"/>
                </a:lnTo>
                <a:lnTo>
                  <a:pt x="879132" y="603008"/>
                </a:lnTo>
                <a:lnTo>
                  <a:pt x="862507" y="645261"/>
                </a:lnTo>
                <a:lnTo>
                  <a:pt x="841717" y="685215"/>
                </a:lnTo>
                <a:lnTo>
                  <a:pt x="817054" y="722604"/>
                </a:lnTo>
                <a:lnTo>
                  <a:pt x="788771" y="757174"/>
                </a:lnTo>
                <a:lnTo>
                  <a:pt x="757135" y="788670"/>
                </a:lnTo>
                <a:lnTo>
                  <a:pt x="722426" y="816800"/>
                </a:lnTo>
                <a:lnTo>
                  <a:pt x="684898" y="841336"/>
                </a:lnTo>
                <a:lnTo>
                  <a:pt x="644817" y="861999"/>
                </a:lnTo>
                <a:lnTo>
                  <a:pt x="602462" y="878522"/>
                </a:lnTo>
                <a:lnTo>
                  <a:pt x="558101" y="890651"/>
                </a:lnTo>
                <a:lnTo>
                  <a:pt x="511987" y="898118"/>
                </a:lnTo>
                <a:lnTo>
                  <a:pt x="464400" y="900658"/>
                </a:lnTo>
                <a:lnTo>
                  <a:pt x="416814" y="898118"/>
                </a:lnTo>
                <a:lnTo>
                  <a:pt x="370725" y="890651"/>
                </a:lnTo>
                <a:lnTo>
                  <a:pt x="326402" y="878522"/>
                </a:lnTo>
                <a:lnTo>
                  <a:pt x="284086" y="861999"/>
                </a:lnTo>
                <a:lnTo>
                  <a:pt x="244081" y="841336"/>
                </a:lnTo>
                <a:lnTo>
                  <a:pt x="206616" y="816800"/>
                </a:lnTo>
                <a:lnTo>
                  <a:pt x="171970" y="788670"/>
                </a:lnTo>
                <a:lnTo>
                  <a:pt x="140411" y="757174"/>
                </a:lnTo>
                <a:lnTo>
                  <a:pt x="112191" y="722604"/>
                </a:lnTo>
                <a:lnTo>
                  <a:pt x="87591" y="685215"/>
                </a:lnTo>
                <a:lnTo>
                  <a:pt x="66878" y="645261"/>
                </a:lnTo>
                <a:lnTo>
                  <a:pt x="50292" y="603008"/>
                </a:lnTo>
                <a:lnTo>
                  <a:pt x="38125" y="558723"/>
                </a:lnTo>
                <a:lnTo>
                  <a:pt x="30632" y="512660"/>
                </a:lnTo>
                <a:lnTo>
                  <a:pt x="28079" y="465086"/>
                </a:lnTo>
                <a:lnTo>
                  <a:pt x="30632" y="417385"/>
                </a:lnTo>
                <a:lnTo>
                  <a:pt x="38125" y="371182"/>
                </a:lnTo>
                <a:lnTo>
                  <a:pt x="50292" y="326758"/>
                </a:lnTo>
                <a:lnTo>
                  <a:pt x="66878" y="284365"/>
                </a:lnTo>
                <a:lnTo>
                  <a:pt x="87591" y="244284"/>
                </a:lnTo>
                <a:lnTo>
                  <a:pt x="112191" y="206768"/>
                </a:lnTo>
                <a:lnTo>
                  <a:pt x="140411" y="172085"/>
                </a:lnTo>
                <a:lnTo>
                  <a:pt x="171970" y="140487"/>
                </a:lnTo>
                <a:lnTo>
                  <a:pt x="206616" y="112242"/>
                </a:lnTo>
                <a:lnTo>
                  <a:pt x="244081" y="87630"/>
                </a:lnTo>
                <a:lnTo>
                  <a:pt x="284086" y="66890"/>
                </a:lnTo>
                <a:lnTo>
                  <a:pt x="326402" y="50317"/>
                </a:lnTo>
                <a:lnTo>
                  <a:pt x="370725" y="38138"/>
                </a:lnTo>
                <a:lnTo>
                  <a:pt x="416814" y="30645"/>
                </a:lnTo>
                <a:lnTo>
                  <a:pt x="464400" y="28079"/>
                </a:lnTo>
                <a:lnTo>
                  <a:pt x="511987" y="30645"/>
                </a:lnTo>
                <a:lnTo>
                  <a:pt x="558101" y="38138"/>
                </a:lnTo>
                <a:lnTo>
                  <a:pt x="602462" y="50317"/>
                </a:lnTo>
                <a:lnTo>
                  <a:pt x="644817" y="66890"/>
                </a:lnTo>
                <a:lnTo>
                  <a:pt x="684898" y="87630"/>
                </a:lnTo>
                <a:lnTo>
                  <a:pt x="722426" y="112242"/>
                </a:lnTo>
                <a:lnTo>
                  <a:pt x="757135" y="140487"/>
                </a:lnTo>
                <a:lnTo>
                  <a:pt x="788771" y="172085"/>
                </a:lnTo>
                <a:lnTo>
                  <a:pt x="817054" y="206768"/>
                </a:lnTo>
                <a:lnTo>
                  <a:pt x="841717" y="244284"/>
                </a:lnTo>
                <a:lnTo>
                  <a:pt x="862507" y="284365"/>
                </a:lnTo>
                <a:lnTo>
                  <a:pt x="879132" y="326758"/>
                </a:lnTo>
                <a:lnTo>
                  <a:pt x="891336" y="371182"/>
                </a:lnTo>
                <a:lnTo>
                  <a:pt x="898855" y="417385"/>
                </a:lnTo>
                <a:lnTo>
                  <a:pt x="901433" y="465086"/>
                </a:lnTo>
                <a:lnTo>
                  <a:pt x="901433" y="301472"/>
                </a:lnTo>
                <a:lnTo>
                  <a:pt x="885583" y="263321"/>
                </a:lnTo>
                <a:lnTo>
                  <a:pt x="860399" y="217792"/>
                </a:lnTo>
                <a:lnTo>
                  <a:pt x="830097" y="175006"/>
                </a:lnTo>
                <a:lnTo>
                  <a:pt x="794867" y="135356"/>
                </a:lnTo>
                <a:lnTo>
                  <a:pt x="755472" y="100203"/>
                </a:lnTo>
                <a:lnTo>
                  <a:pt x="712863" y="70116"/>
                </a:lnTo>
                <a:lnTo>
                  <a:pt x="667423" y="45212"/>
                </a:lnTo>
                <a:lnTo>
                  <a:pt x="625551" y="28079"/>
                </a:lnTo>
                <a:lnTo>
                  <a:pt x="569595" y="11480"/>
                </a:lnTo>
                <a:lnTo>
                  <a:pt x="517982" y="2895"/>
                </a:lnTo>
                <a:lnTo>
                  <a:pt x="465112" y="0"/>
                </a:lnTo>
                <a:lnTo>
                  <a:pt x="412762" y="2895"/>
                </a:lnTo>
                <a:lnTo>
                  <a:pt x="361543" y="11480"/>
                </a:lnTo>
                <a:lnTo>
                  <a:pt x="311861" y="25628"/>
                </a:lnTo>
                <a:lnTo>
                  <a:pt x="264121" y="45212"/>
                </a:lnTo>
                <a:lnTo>
                  <a:pt x="218757" y="70116"/>
                </a:lnTo>
                <a:lnTo>
                  <a:pt x="176174" y="100203"/>
                </a:lnTo>
                <a:lnTo>
                  <a:pt x="136804" y="135356"/>
                </a:lnTo>
                <a:lnTo>
                  <a:pt x="101561" y="175006"/>
                </a:lnTo>
                <a:lnTo>
                  <a:pt x="71259" y="217792"/>
                </a:lnTo>
                <a:lnTo>
                  <a:pt x="46075" y="263321"/>
                </a:lnTo>
                <a:lnTo>
                  <a:pt x="26174" y="311213"/>
                </a:lnTo>
                <a:lnTo>
                  <a:pt x="11747" y="361061"/>
                </a:lnTo>
                <a:lnTo>
                  <a:pt x="2959" y="412483"/>
                </a:lnTo>
                <a:lnTo>
                  <a:pt x="0" y="465086"/>
                </a:lnTo>
                <a:lnTo>
                  <a:pt x="2959" y="517702"/>
                </a:lnTo>
                <a:lnTo>
                  <a:pt x="11747" y="569099"/>
                </a:lnTo>
                <a:lnTo>
                  <a:pt x="26174" y="618871"/>
                </a:lnTo>
                <a:lnTo>
                  <a:pt x="46075" y="666597"/>
                </a:lnTo>
                <a:lnTo>
                  <a:pt x="71259" y="711873"/>
                </a:lnTo>
                <a:lnTo>
                  <a:pt x="101561" y="754278"/>
                </a:lnTo>
                <a:lnTo>
                  <a:pt x="136804" y="793381"/>
                </a:lnTo>
                <a:lnTo>
                  <a:pt x="176174" y="829081"/>
                </a:lnTo>
                <a:lnTo>
                  <a:pt x="218757" y="859548"/>
                </a:lnTo>
                <a:lnTo>
                  <a:pt x="264121" y="884707"/>
                </a:lnTo>
                <a:lnTo>
                  <a:pt x="311861" y="904455"/>
                </a:lnTo>
                <a:lnTo>
                  <a:pt x="361543" y="918679"/>
                </a:lnTo>
                <a:lnTo>
                  <a:pt x="412762" y="927290"/>
                </a:lnTo>
                <a:lnTo>
                  <a:pt x="465112" y="930173"/>
                </a:lnTo>
                <a:lnTo>
                  <a:pt x="517982" y="927290"/>
                </a:lnTo>
                <a:lnTo>
                  <a:pt x="569595" y="918679"/>
                </a:lnTo>
                <a:lnTo>
                  <a:pt x="619531" y="904455"/>
                </a:lnTo>
                <a:lnTo>
                  <a:pt x="628713" y="900658"/>
                </a:lnTo>
                <a:lnTo>
                  <a:pt x="667423" y="884707"/>
                </a:lnTo>
                <a:lnTo>
                  <a:pt x="712863" y="859548"/>
                </a:lnTo>
                <a:lnTo>
                  <a:pt x="755472" y="829081"/>
                </a:lnTo>
                <a:lnTo>
                  <a:pt x="794867" y="793381"/>
                </a:lnTo>
                <a:lnTo>
                  <a:pt x="830097" y="754278"/>
                </a:lnTo>
                <a:lnTo>
                  <a:pt x="860399" y="711873"/>
                </a:lnTo>
                <a:lnTo>
                  <a:pt x="885583" y="666597"/>
                </a:lnTo>
                <a:lnTo>
                  <a:pt x="905484" y="618871"/>
                </a:lnTo>
                <a:lnTo>
                  <a:pt x="919911" y="569099"/>
                </a:lnTo>
                <a:lnTo>
                  <a:pt x="928700" y="517702"/>
                </a:lnTo>
                <a:lnTo>
                  <a:pt x="931672" y="465086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5199" y="6448418"/>
            <a:ext cx="10477499" cy="3838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7823" y="2472982"/>
            <a:ext cx="3660597" cy="25787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630368" y="2785453"/>
            <a:ext cx="591185" cy="196215"/>
          </a:xfrm>
          <a:custGeom>
            <a:avLst/>
            <a:gdLst/>
            <a:ahLst/>
            <a:cxnLst/>
            <a:rect l="l" t="t" r="r" b="b"/>
            <a:pathLst>
              <a:path w="591184" h="196214">
                <a:moveTo>
                  <a:pt x="119392" y="9906"/>
                </a:moveTo>
                <a:lnTo>
                  <a:pt x="0" y="9906"/>
                </a:lnTo>
                <a:lnTo>
                  <a:pt x="0" y="193319"/>
                </a:lnTo>
                <a:lnTo>
                  <a:pt x="119392" y="193319"/>
                </a:lnTo>
                <a:lnTo>
                  <a:pt x="119392" y="157327"/>
                </a:lnTo>
                <a:lnTo>
                  <a:pt x="37020" y="157327"/>
                </a:lnTo>
                <a:lnTo>
                  <a:pt x="37020" y="117398"/>
                </a:lnTo>
                <a:lnTo>
                  <a:pt x="105740" y="117398"/>
                </a:lnTo>
                <a:lnTo>
                  <a:pt x="105740" y="81407"/>
                </a:lnTo>
                <a:lnTo>
                  <a:pt x="37020" y="81407"/>
                </a:lnTo>
                <a:lnTo>
                  <a:pt x="37020" y="45897"/>
                </a:lnTo>
                <a:lnTo>
                  <a:pt x="119392" y="45897"/>
                </a:lnTo>
                <a:lnTo>
                  <a:pt x="119392" y="9906"/>
                </a:lnTo>
                <a:close/>
              </a:path>
              <a:path w="591184" h="196214">
                <a:moveTo>
                  <a:pt x="337337" y="50495"/>
                </a:moveTo>
                <a:lnTo>
                  <a:pt x="295068" y="65388"/>
                </a:lnTo>
                <a:lnTo>
                  <a:pt x="271370" y="103755"/>
                </a:lnTo>
                <a:lnTo>
                  <a:pt x="269151" y="123139"/>
                </a:lnTo>
                <a:lnTo>
                  <a:pt x="269705" y="133049"/>
                </a:lnTo>
                <a:lnTo>
                  <a:pt x="288580" y="174761"/>
                </a:lnTo>
                <a:lnTo>
                  <a:pt x="327830" y="195191"/>
                </a:lnTo>
                <a:lnTo>
                  <a:pt x="337337" y="195795"/>
                </a:lnTo>
                <a:lnTo>
                  <a:pt x="345771" y="195312"/>
                </a:lnTo>
                <a:lnTo>
                  <a:pt x="384829" y="178430"/>
                </a:lnTo>
                <a:lnTo>
                  <a:pt x="397002" y="164998"/>
                </a:lnTo>
                <a:lnTo>
                  <a:pt x="394986" y="162521"/>
                </a:lnTo>
                <a:lnTo>
                  <a:pt x="333489" y="162521"/>
                </a:lnTo>
                <a:lnTo>
                  <a:pt x="327444" y="160782"/>
                </a:lnTo>
                <a:lnTo>
                  <a:pt x="303631" y="130632"/>
                </a:lnTo>
                <a:lnTo>
                  <a:pt x="303631" y="115570"/>
                </a:lnTo>
                <a:lnTo>
                  <a:pt x="332879" y="83705"/>
                </a:lnTo>
                <a:lnTo>
                  <a:pt x="395626" y="83705"/>
                </a:lnTo>
                <a:lnTo>
                  <a:pt x="396811" y="82257"/>
                </a:lnTo>
                <a:lnTo>
                  <a:pt x="363378" y="54802"/>
                </a:lnTo>
                <a:lnTo>
                  <a:pt x="346409" y="50973"/>
                </a:lnTo>
                <a:lnTo>
                  <a:pt x="337337" y="50495"/>
                </a:lnTo>
                <a:close/>
              </a:path>
              <a:path w="591184" h="196214">
                <a:moveTo>
                  <a:pt x="171196" y="53213"/>
                </a:moveTo>
                <a:lnTo>
                  <a:pt x="125958" y="53213"/>
                </a:lnTo>
                <a:lnTo>
                  <a:pt x="180200" y="123024"/>
                </a:lnTo>
                <a:lnTo>
                  <a:pt x="126390" y="193319"/>
                </a:lnTo>
                <a:lnTo>
                  <a:pt x="169506" y="193319"/>
                </a:lnTo>
                <a:lnTo>
                  <a:pt x="201333" y="150342"/>
                </a:lnTo>
                <a:lnTo>
                  <a:pt x="245621" y="150342"/>
                </a:lnTo>
                <a:lnTo>
                  <a:pt x="224142" y="122275"/>
                </a:lnTo>
                <a:lnTo>
                  <a:pt x="243468" y="95300"/>
                </a:lnTo>
                <a:lnTo>
                  <a:pt x="203428" y="95300"/>
                </a:lnTo>
                <a:lnTo>
                  <a:pt x="171196" y="53213"/>
                </a:lnTo>
                <a:close/>
              </a:path>
              <a:path w="591184" h="196214">
                <a:moveTo>
                  <a:pt x="245621" y="150342"/>
                </a:moveTo>
                <a:lnTo>
                  <a:pt x="201333" y="150342"/>
                </a:lnTo>
                <a:lnTo>
                  <a:pt x="234365" y="193319"/>
                </a:lnTo>
                <a:lnTo>
                  <a:pt x="278511" y="193319"/>
                </a:lnTo>
                <a:lnTo>
                  <a:pt x="245621" y="150342"/>
                </a:lnTo>
                <a:close/>
              </a:path>
              <a:path w="591184" h="196214">
                <a:moveTo>
                  <a:pt x="376402" y="139687"/>
                </a:moveTo>
                <a:lnTo>
                  <a:pt x="343916" y="162521"/>
                </a:lnTo>
                <a:lnTo>
                  <a:pt x="394986" y="162521"/>
                </a:lnTo>
                <a:lnTo>
                  <a:pt x="376402" y="139687"/>
                </a:lnTo>
                <a:close/>
              </a:path>
              <a:path w="591184" h="196214">
                <a:moveTo>
                  <a:pt x="395626" y="83705"/>
                </a:moveTo>
                <a:lnTo>
                  <a:pt x="343471" y="83705"/>
                </a:lnTo>
                <a:lnTo>
                  <a:pt x="347332" y="84531"/>
                </a:lnTo>
                <a:lnTo>
                  <a:pt x="351396" y="86182"/>
                </a:lnTo>
                <a:lnTo>
                  <a:pt x="376047" y="107619"/>
                </a:lnTo>
                <a:lnTo>
                  <a:pt x="395626" y="83705"/>
                </a:lnTo>
                <a:close/>
              </a:path>
              <a:path w="591184" h="196214">
                <a:moveTo>
                  <a:pt x="273621" y="53213"/>
                </a:moveTo>
                <a:lnTo>
                  <a:pt x="230682" y="53213"/>
                </a:lnTo>
                <a:lnTo>
                  <a:pt x="203428" y="95300"/>
                </a:lnTo>
                <a:lnTo>
                  <a:pt x="243468" y="95300"/>
                </a:lnTo>
                <a:lnTo>
                  <a:pt x="273621" y="53213"/>
                </a:lnTo>
                <a:close/>
              </a:path>
              <a:path w="591184" h="196214">
                <a:moveTo>
                  <a:pt x="472922" y="50190"/>
                </a:moveTo>
                <a:lnTo>
                  <a:pt x="432009" y="62280"/>
                </a:lnTo>
                <a:lnTo>
                  <a:pt x="406793" y="94818"/>
                </a:lnTo>
                <a:lnTo>
                  <a:pt x="401485" y="124587"/>
                </a:lnTo>
                <a:lnTo>
                  <a:pt x="402077" y="134652"/>
                </a:lnTo>
                <a:lnTo>
                  <a:pt x="422267" y="175680"/>
                </a:lnTo>
                <a:lnTo>
                  <a:pt x="464726" y="195222"/>
                </a:lnTo>
                <a:lnTo>
                  <a:pt x="475094" y="195795"/>
                </a:lnTo>
                <a:lnTo>
                  <a:pt x="481660" y="195795"/>
                </a:lnTo>
                <a:lnTo>
                  <a:pt x="520407" y="182308"/>
                </a:lnTo>
                <a:lnTo>
                  <a:pt x="533019" y="171157"/>
                </a:lnTo>
                <a:lnTo>
                  <a:pt x="526696" y="162280"/>
                </a:lnTo>
                <a:lnTo>
                  <a:pt x="469366" y="162280"/>
                </a:lnTo>
                <a:lnTo>
                  <a:pt x="462191" y="160680"/>
                </a:lnTo>
                <a:lnTo>
                  <a:pt x="438264" y="134429"/>
                </a:lnTo>
                <a:lnTo>
                  <a:pt x="536524" y="134429"/>
                </a:lnTo>
                <a:lnTo>
                  <a:pt x="536879" y="118554"/>
                </a:lnTo>
                <a:lnTo>
                  <a:pt x="536718" y="111379"/>
                </a:lnTo>
                <a:lnTo>
                  <a:pt x="535928" y="104479"/>
                </a:lnTo>
                <a:lnTo>
                  <a:pt x="535799" y="103873"/>
                </a:lnTo>
                <a:lnTo>
                  <a:pt x="439915" y="103873"/>
                </a:lnTo>
                <a:lnTo>
                  <a:pt x="440258" y="102946"/>
                </a:lnTo>
                <a:lnTo>
                  <a:pt x="464870" y="84010"/>
                </a:lnTo>
                <a:lnTo>
                  <a:pt x="529051" y="84010"/>
                </a:lnTo>
                <a:lnTo>
                  <a:pt x="526749" y="79868"/>
                </a:lnTo>
                <a:lnTo>
                  <a:pt x="492382" y="53142"/>
                </a:lnTo>
                <a:lnTo>
                  <a:pt x="479637" y="50518"/>
                </a:lnTo>
                <a:lnTo>
                  <a:pt x="472922" y="50190"/>
                </a:lnTo>
                <a:close/>
              </a:path>
              <a:path w="591184" h="196214">
                <a:moveTo>
                  <a:pt x="514350" y="144945"/>
                </a:moveTo>
                <a:lnTo>
                  <a:pt x="505536" y="152628"/>
                </a:lnTo>
                <a:lnTo>
                  <a:pt x="498652" y="157441"/>
                </a:lnTo>
                <a:lnTo>
                  <a:pt x="488746" y="161302"/>
                </a:lnTo>
                <a:lnTo>
                  <a:pt x="483374" y="162280"/>
                </a:lnTo>
                <a:lnTo>
                  <a:pt x="526696" y="162280"/>
                </a:lnTo>
                <a:lnTo>
                  <a:pt x="514350" y="144945"/>
                </a:lnTo>
                <a:close/>
              </a:path>
              <a:path w="591184" h="196214">
                <a:moveTo>
                  <a:pt x="529051" y="84010"/>
                </a:moveTo>
                <a:lnTo>
                  <a:pt x="477672" y="84010"/>
                </a:lnTo>
                <a:lnTo>
                  <a:pt x="482066" y="85051"/>
                </a:lnTo>
                <a:lnTo>
                  <a:pt x="486092" y="87147"/>
                </a:lnTo>
                <a:lnTo>
                  <a:pt x="500024" y="103873"/>
                </a:lnTo>
                <a:lnTo>
                  <a:pt x="535799" y="103873"/>
                </a:lnTo>
                <a:lnTo>
                  <a:pt x="534513" y="97851"/>
                </a:lnTo>
                <a:lnTo>
                  <a:pt x="532472" y="91490"/>
                </a:lnTo>
                <a:lnTo>
                  <a:pt x="529856" y="85458"/>
                </a:lnTo>
                <a:lnTo>
                  <a:pt x="529051" y="84010"/>
                </a:lnTo>
                <a:close/>
              </a:path>
              <a:path w="591184" h="196214">
                <a:moveTo>
                  <a:pt x="590575" y="0"/>
                </a:moveTo>
                <a:lnTo>
                  <a:pt x="554824" y="0"/>
                </a:lnTo>
                <a:lnTo>
                  <a:pt x="554824" y="193319"/>
                </a:lnTo>
                <a:lnTo>
                  <a:pt x="590575" y="193319"/>
                </a:lnTo>
                <a:lnTo>
                  <a:pt x="590575" y="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93235" y="2413908"/>
            <a:ext cx="10491470" cy="12179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740785">
              <a:lnSpc>
                <a:spcPct val="100400"/>
              </a:lnSpc>
              <a:spcBef>
                <a:spcPts val="85"/>
              </a:spcBef>
              <a:tabLst>
                <a:tab pos="8404860" algn="l"/>
              </a:tabLst>
            </a:pPr>
            <a:r>
              <a:rPr sz="1950" spc="-60" dirty="0">
                <a:solidFill>
                  <a:srgbClr val="2B563B"/>
                </a:solidFill>
                <a:latin typeface="Verdana"/>
                <a:cs typeface="Verdana"/>
              </a:rPr>
              <a:t>involves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analyzing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B563B"/>
                </a:solidFill>
                <a:latin typeface="Verdana"/>
                <a:cs typeface="Verdana"/>
              </a:rPr>
              <a:t>enhance </a:t>
            </a:r>
            <a:r>
              <a:rPr sz="1950" spc="-20" dirty="0">
                <a:solidFill>
                  <a:srgbClr val="2B563B"/>
                </a:solidFill>
                <a:latin typeface="Verdana"/>
                <a:cs typeface="Verdana"/>
              </a:rPr>
              <a:t>productivity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2B563B"/>
                </a:solidFill>
                <a:latin typeface="Verdana"/>
                <a:cs typeface="Verdana"/>
              </a:rPr>
              <a:t>satisfaction.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65" dirty="0">
                <a:solidFill>
                  <a:srgbClr val="2B563B"/>
                </a:solidFill>
                <a:latin typeface="Verdana"/>
                <a:cs typeface="Verdana"/>
              </a:rPr>
              <a:t>This</a:t>
            </a:r>
            <a:r>
              <a:rPr sz="19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2B563B"/>
                </a:solidFill>
                <a:latin typeface="Verdana"/>
                <a:cs typeface="Verdana"/>
              </a:rPr>
              <a:t>presentation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2B563B"/>
                </a:solidFill>
                <a:latin typeface="Verdana"/>
                <a:cs typeface="Verdana"/>
              </a:rPr>
              <a:t>will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2B563B"/>
                </a:solidFill>
                <a:latin typeface="Verdana"/>
                <a:cs typeface="Verdana"/>
              </a:rPr>
              <a:t>explore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2B563B"/>
                </a:solidFill>
                <a:latin typeface="Verdana"/>
                <a:cs typeface="Verdana"/>
              </a:rPr>
              <a:t>how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	can</a:t>
            </a:r>
            <a:r>
              <a:rPr sz="195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be</a:t>
            </a:r>
            <a:r>
              <a:rPr sz="195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2B563B"/>
                </a:solidFill>
                <a:latin typeface="Verdana"/>
                <a:cs typeface="Verdana"/>
              </a:rPr>
              <a:t>leveraged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9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extract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valuable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60" dirty="0">
                <a:solidFill>
                  <a:srgbClr val="2B563B"/>
                </a:solidFill>
                <a:latin typeface="Verdana"/>
                <a:cs typeface="Verdana"/>
              </a:rPr>
              <a:t>insights,</a:t>
            </a:r>
            <a:r>
              <a:rPr sz="19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B563B"/>
                </a:solidFill>
                <a:latin typeface="Verdana"/>
                <a:cs typeface="Verdana"/>
              </a:rPr>
              <a:t>identify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75" dirty="0">
                <a:solidFill>
                  <a:srgbClr val="2B563B"/>
                </a:solidFill>
                <a:latin typeface="Verdana"/>
                <a:cs typeface="Verdana"/>
              </a:rPr>
              <a:t>trends,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19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informed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2B563B"/>
                </a:solidFill>
                <a:latin typeface="Verdana"/>
                <a:cs typeface="Verdana"/>
              </a:rPr>
              <a:t>decisions.</a:t>
            </a:r>
            <a:r>
              <a:rPr sz="19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2B563B"/>
                </a:solidFill>
                <a:latin typeface="Verdana"/>
                <a:cs typeface="Verdana"/>
              </a:rPr>
              <a:t>Let's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2B563B"/>
                </a:solidFill>
                <a:latin typeface="Verdana"/>
                <a:cs typeface="Verdana"/>
              </a:rPr>
              <a:t>dive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into</a:t>
            </a:r>
            <a:r>
              <a:rPr sz="19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2B563B"/>
                </a:solidFill>
                <a:latin typeface="Verdana"/>
                <a:cs typeface="Verdana"/>
              </a:rPr>
              <a:t>the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2B563B"/>
                </a:solidFill>
                <a:latin typeface="Verdana"/>
                <a:cs typeface="Verdana"/>
              </a:rPr>
              <a:t>importance</a:t>
            </a:r>
            <a:r>
              <a:rPr sz="19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data-</a:t>
            </a:r>
            <a:r>
              <a:rPr sz="1950" spc="-55" dirty="0">
                <a:solidFill>
                  <a:srgbClr val="2B563B"/>
                </a:solidFill>
                <a:latin typeface="Verdana"/>
                <a:cs typeface="Verdana"/>
              </a:rPr>
              <a:t>driven</a:t>
            </a:r>
            <a:r>
              <a:rPr sz="19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2B563B"/>
                </a:solidFill>
                <a:latin typeface="Verdana"/>
                <a:cs typeface="Verdana"/>
              </a:rPr>
              <a:t>strategies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19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2B563B"/>
                </a:solidFill>
                <a:latin typeface="Verdana"/>
                <a:cs typeface="Verdana"/>
              </a:rPr>
              <a:t>workforce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B563B"/>
                </a:solidFill>
                <a:latin typeface="Verdana"/>
                <a:cs typeface="Verdana"/>
              </a:rPr>
              <a:t>management.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1906" y="988485"/>
            <a:ext cx="732345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spc="225" dirty="0"/>
              <a:t>Introduction</a:t>
            </a:r>
            <a:r>
              <a:rPr sz="3200" spc="140" dirty="0"/>
              <a:t> </a:t>
            </a:r>
            <a:r>
              <a:rPr sz="3200" spc="280" dirty="0"/>
              <a:t>to</a:t>
            </a:r>
            <a:r>
              <a:rPr sz="3200" spc="145" dirty="0"/>
              <a:t> </a:t>
            </a:r>
            <a:r>
              <a:rPr sz="3200" spc="204" dirty="0"/>
              <a:t>Workforce</a:t>
            </a:r>
            <a:r>
              <a:rPr sz="3200" spc="140" dirty="0"/>
              <a:t> </a:t>
            </a:r>
            <a:r>
              <a:rPr sz="3200" spc="240" dirty="0"/>
              <a:t>Insights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19933"/>
            <a:ext cx="8638729" cy="3067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5097" y="7219974"/>
            <a:ext cx="9152902" cy="3067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85319" y="1168203"/>
            <a:ext cx="6716395" cy="562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0" dirty="0"/>
              <a:t>Importance</a:t>
            </a:r>
            <a:r>
              <a:rPr spc="160" dirty="0"/>
              <a:t> </a:t>
            </a:r>
            <a:r>
              <a:rPr spc="300" dirty="0"/>
              <a:t>of</a:t>
            </a:r>
            <a:r>
              <a:rPr spc="160" dirty="0"/>
              <a:t> </a:t>
            </a:r>
            <a:r>
              <a:rPr spc="190" dirty="0"/>
              <a:t>Employee</a:t>
            </a:r>
            <a:r>
              <a:rPr spc="160" dirty="0"/>
              <a:t> </a:t>
            </a:r>
            <a:r>
              <a:rPr spc="200" dirty="0"/>
              <a:t>Data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37575" y="2697137"/>
            <a:ext cx="2141016" cy="228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97261" y="2643407"/>
            <a:ext cx="10492740" cy="5454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95580">
              <a:lnSpc>
                <a:spcPts val="2030"/>
              </a:lnSpc>
              <a:spcBef>
                <a:spcPts val="195"/>
              </a:spcBef>
              <a:tabLst>
                <a:tab pos="6980555" algn="l"/>
              </a:tabLst>
            </a:pPr>
            <a:r>
              <a:rPr sz="1700" spc="-25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30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crucial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understanding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1700" spc="-229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It</a:t>
            </a:r>
            <a:r>
              <a:rPr sz="1700" spc="-8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35" dirty="0">
                <a:solidFill>
                  <a:srgbClr val="2B563B"/>
                </a:solidFill>
                <a:latin typeface="Verdana"/>
                <a:cs typeface="Verdana"/>
              </a:rPr>
              <a:t>helps</a:t>
            </a:r>
            <a:r>
              <a:rPr sz="1700" spc="-8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organizations</a:t>
            </a:r>
            <a:r>
              <a:rPr sz="1700" spc="-8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identify </a:t>
            </a:r>
            <a:r>
              <a:rPr sz="1700" spc="-40" dirty="0">
                <a:solidFill>
                  <a:srgbClr val="2B563B"/>
                </a:solidFill>
                <a:latin typeface="Verdana"/>
                <a:cs typeface="Verdana"/>
              </a:rPr>
              <a:t>strengths</a:t>
            </a:r>
            <a:r>
              <a:rPr sz="170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45" dirty="0">
                <a:solidFill>
                  <a:srgbClr val="2B563B"/>
                </a:solidFill>
                <a:latin typeface="Verdana"/>
                <a:cs typeface="Verdana"/>
              </a:rPr>
              <a:t>weaknesses,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enabling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targeted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2B563B"/>
                </a:solidFill>
                <a:latin typeface="Verdana"/>
                <a:cs typeface="Verdana"/>
              </a:rPr>
              <a:t>interventions.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By</a:t>
            </a:r>
            <a:r>
              <a:rPr sz="170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analyzing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45" dirty="0">
                <a:solidFill>
                  <a:srgbClr val="2B563B"/>
                </a:solidFill>
                <a:latin typeface="Verdana"/>
                <a:cs typeface="Verdana"/>
              </a:rPr>
              <a:t>this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data,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companies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4550" y="3167284"/>
            <a:ext cx="89090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20" dirty="0">
                <a:solidFill>
                  <a:srgbClr val="2B563B"/>
                </a:solidFill>
                <a:latin typeface="Verdana"/>
                <a:cs typeface="Verdana"/>
              </a:rPr>
              <a:t>improve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2615" y="3227794"/>
            <a:ext cx="2441676" cy="22129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788965" y="3167284"/>
            <a:ext cx="5913120" cy="5454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68275">
              <a:lnSpc>
                <a:spcPts val="2030"/>
              </a:lnSpc>
              <a:spcBef>
                <a:spcPts val="195"/>
              </a:spcBef>
            </a:pPr>
            <a:r>
              <a:rPr sz="1700" spc="-160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2B563B"/>
                </a:solidFill>
                <a:latin typeface="Verdana"/>
                <a:cs typeface="Verdana"/>
              </a:rPr>
              <a:t>retention,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2B563B"/>
                </a:solidFill>
                <a:latin typeface="Verdana"/>
                <a:cs typeface="Verdana"/>
              </a:rPr>
              <a:t>overall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2B563B"/>
                </a:solidFill>
                <a:latin typeface="Verdana"/>
                <a:cs typeface="Verdana"/>
              </a:rPr>
              <a:t>performance,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leading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700" spc="-9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better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organizational</a:t>
            </a:r>
            <a:r>
              <a:rPr sz="17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outcomes.</a:t>
            </a:r>
            <a:endParaRPr sz="1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386" y="1708772"/>
            <a:ext cx="6477000" cy="6867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254" dirty="0"/>
              <a:t>Excel</a:t>
            </a:r>
            <a:r>
              <a:rPr sz="5750" spc="225" dirty="0"/>
              <a:t> </a:t>
            </a:r>
            <a:r>
              <a:rPr sz="5750" spc="595" dirty="0"/>
              <a:t>as</a:t>
            </a:r>
            <a:r>
              <a:rPr sz="5750" spc="229" dirty="0"/>
              <a:t> </a:t>
            </a:r>
            <a:r>
              <a:rPr sz="5750" spc="580" dirty="0"/>
              <a:t>a</a:t>
            </a:r>
            <a:r>
              <a:rPr sz="5750" spc="229" dirty="0"/>
              <a:t> </a:t>
            </a:r>
            <a:r>
              <a:rPr sz="5750" spc="200" dirty="0"/>
              <a:t>Tool</a:t>
            </a:r>
            <a:endParaRPr sz="5750"/>
          </a:p>
        </p:txBody>
      </p:sp>
      <p:sp>
        <p:nvSpPr>
          <p:cNvPr id="5" name="object 5"/>
          <p:cNvSpPr/>
          <p:nvPr/>
        </p:nvSpPr>
        <p:spPr>
          <a:xfrm>
            <a:off x="4103865" y="3756253"/>
            <a:ext cx="1358900" cy="317500"/>
          </a:xfrm>
          <a:custGeom>
            <a:avLst/>
            <a:gdLst/>
            <a:ahLst/>
            <a:cxnLst/>
            <a:rect l="l" t="t" r="r" b="b"/>
            <a:pathLst>
              <a:path w="1358900" h="317500">
                <a:moveTo>
                  <a:pt x="172554" y="9448"/>
                </a:moveTo>
                <a:lnTo>
                  <a:pt x="128549" y="9448"/>
                </a:lnTo>
                <a:lnTo>
                  <a:pt x="128549" y="247421"/>
                </a:lnTo>
                <a:lnTo>
                  <a:pt x="172554" y="247421"/>
                </a:lnTo>
                <a:lnTo>
                  <a:pt x="172554" y="9448"/>
                </a:lnTo>
                <a:close/>
              </a:path>
              <a:path w="1358900" h="317500">
                <a:moveTo>
                  <a:pt x="69888" y="119253"/>
                </a:moveTo>
                <a:lnTo>
                  <a:pt x="25577" y="119253"/>
                </a:lnTo>
                <a:lnTo>
                  <a:pt x="25577" y="247421"/>
                </a:lnTo>
                <a:lnTo>
                  <a:pt x="69888" y="247421"/>
                </a:lnTo>
                <a:lnTo>
                  <a:pt x="69888" y="119253"/>
                </a:lnTo>
                <a:close/>
              </a:path>
              <a:path w="1358900" h="317500">
                <a:moveTo>
                  <a:pt x="107657" y="77622"/>
                </a:moveTo>
                <a:lnTo>
                  <a:pt x="0" y="77622"/>
                </a:lnTo>
                <a:lnTo>
                  <a:pt x="0" y="119253"/>
                </a:lnTo>
                <a:lnTo>
                  <a:pt x="107657" y="119253"/>
                </a:lnTo>
                <a:lnTo>
                  <a:pt x="107657" y="77622"/>
                </a:lnTo>
                <a:close/>
              </a:path>
              <a:path w="1358900" h="317500">
                <a:moveTo>
                  <a:pt x="86728" y="9740"/>
                </a:moveTo>
                <a:lnTo>
                  <a:pt x="79400" y="9740"/>
                </a:lnTo>
                <a:lnTo>
                  <a:pt x="71782" y="10176"/>
                </a:lnTo>
                <a:lnTo>
                  <a:pt x="36303" y="30023"/>
                </a:lnTo>
                <a:lnTo>
                  <a:pt x="25577" y="63271"/>
                </a:lnTo>
                <a:lnTo>
                  <a:pt x="25577" y="77622"/>
                </a:lnTo>
                <a:lnTo>
                  <a:pt x="69888" y="77622"/>
                </a:lnTo>
                <a:lnTo>
                  <a:pt x="69888" y="60439"/>
                </a:lnTo>
                <a:lnTo>
                  <a:pt x="70307" y="58216"/>
                </a:lnTo>
                <a:lnTo>
                  <a:pt x="79743" y="51600"/>
                </a:lnTo>
                <a:lnTo>
                  <a:pt x="108498" y="51600"/>
                </a:lnTo>
                <a:lnTo>
                  <a:pt x="118732" y="28397"/>
                </a:lnTo>
                <a:lnTo>
                  <a:pt x="112979" y="21564"/>
                </a:lnTo>
                <a:lnTo>
                  <a:pt x="106807" y="16751"/>
                </a:lnTo>
                <a:lnTo>
                  <a:pt x="100215" y="13982"/>
                </a:lnTo>
                <a:lnTo>
                  <a:pt x="93675" y="11150"/>
                </a:lnTo>
                <a:lnTo>
                  <a:pt x="86728" y="9740"/>
                </a:lnTo>
                <a:close/>
              </a:path>
              <a:path w="1358900" h="317500">
                <a:moveTo>
                  <a:pt x="108498" y="51600"/>
                </a:moveTo>
                <a:lnTo>
                  <a:pt x="84950" y="51600"/>
                </a:lnTo>
                <a:lnTo>
                  <a:pt x="87083" y="52197"/>
                </a:lnTo>
                <a:lnTo>
                  <a:pt x="91935" y="54571"/>
                </a:lnTo>
                <a:lnTo>
                  <a:pt x="96486" y="58216"/>
                </a:lnTo>
                <a:lnTo>
                  <a:pt x="102958" y="64160"/>
                </a:lnTo>
                <a:lnTo>
                  <a:pt x="108498" y="51600"/>
                </a:lnTo>
                <a:close/>
              </a:path>
              <a:path w="1358900" h="317500">
                <a:moveTo>
                  <a:pt x="279514" y="71221"/>
                </a:moveTo>
                <a:lnTo>
                  <a:pt x="236423" y="81693"/>
                </a:lnTo>
                <a:lnTo>
                  <a:pt x="205936" y="110569"/>
                </a:lnTo>
                <a:lnTo>
                  <a:pt x="191976" y="152993"/>
                </a:lnTo>
                <a:lnTo>
                  <a:pt x="191566" y="162814"/>
                </a:lnTo>
                <a:lnTo>
                  <a:pt x="192295" y="175208"/>
                </a:lnTo>
                <a:lnTo>
                  <a:pt x="209657" y="217419"/>
                </a:lnTo>
                <a:lnTo>
                  <a:pt x="246048" y="244109"/>
                </a:lnTo>
                <a:lnTo>
                  <a:pt x="282194" y="250469"/>
                </a:lnTo>
                <a:lnTo>
                  <a:pt x="290271" y="250469"/>
                </a:lnTo>
                <a:lnTo>
                  <a:pt x="330441" y="237832"/>
                </a:lnTo>
                <a:lnTo>
                  <a:pt x="353491" y="220129"/>
                </a:lnTo>
                <a:lnTo>
                  <a:pt x="345713" y="209207"/>
                </a:lnTo>
                <a:lnTo>
                  <a:pt x="285242" y="209207"/>
                </a:lnTo>
                <a:lnTo>
                  <a:pt x="277900" y="208840"/>
                </a:lnTo>
                <a:lnTo>
                  <a:pt x="241376" y="186601"/>
                </a:lnTo>
                <a:lnTo>
                  <a:pt x="236855" y="174929"/>
                </a:lnTo>
                <a:lnTo>
                  <a:pt x="357809" y="174929"/>
                </a:lnTo>
                <a:lnTo>
                  <a:pt x="358150" y="159969"/>
                </a:lnTo>
                <a:lnTo>
                  <a:pt x="358199" y="152993"/>
                </a:lnTo>
                <a:lnTo>
                  <a:pt x="358051" y="146552"/>
                </a:lnTo>
                <a:lnTo>
                  <a:pt x="357079" y="138056"/>
                </a:lnTo>
                <a:lnTo>
                  <a:pt x="356920" y="137312"/>
                </a:lnTo>
                <a:lnTo>
                  <a:pt x="238874" y="137312"/>
                </a:lnTo>
                <a:lnTo>
                  <a:pt x="239306" y="136182"/>
                </a:lnTo>
                <a:lnTo>
                  <a:pt x="269608" y="112852"/>
                </a:lnTo>
                <a:lnTo>
                  <a:pt x="348601" y="112852"/>
                </a:lnTo>
                <a:lnTo>
                  <a:pt x="345774" y="107764"/>
                </a:lnTo>
                <a:lnTo>
                  <a:pt x="317973" y="81224"/>
                </a:lnTo>
                <a:lnTo>
                  <a:pt x="287777" y="71626"/>
                </a:lnTo>
                <a:lnTo>
                  <a:pt x="279514" y="71221"/>
                </a:lnTo>
                <a:close/>
              </a:path>
              <a:path w="1358900" h="317500">
                <a:moveTo>
                  <a:pt x="410502" y="74942"/>
                </a:moveTo>
                <a:lnTo>
                  <a:pt x="354812" y="74942"/>
                </a:lnTo>
                <a:lnTo>
                  <a:pt x="421589" y="160896"/>
                </a:lnTo>
                <a:lnTo>
                  <a:pt x="355333" y="247421"/>
                </a:lnTo>
                <a:lnTo>
                  <a:pt x="408419" y="247421"/>
                </a:lnTo>
                <a:lnTo>
                  <a:pt x="447611" y="194525"/>
                </a:lnTo>
                <a:lnTo>
                  <a:pt x="502133" y="194525"/>
                </a:lnTo>
                <a:lnTo>
                  <a:pt x="475691" y="159969"/>
                </a:lnTo>
                <a:lnTo>
                  <a:pt x="499476" y="126758"/>
                </a:lnTo>
                <a:lnTo>
                  <a:pt x="450176" y="126758"/>
                </a:lnTo>
                <a:lnTo>
                  <a:pt x="410502" y="74942"/>
                </a:lnTo>
                <a:close/>
              </a:path>
              <a:path w="1358900" h="317500">
                <a:moveTo>
                  <a:pt x="502133" y="194525"/>
                </a:moveTo>
                <a:lnTo>
                  <a:pt x="447611" y="194525"/>
                </a:lnTo>
                <a:lnTo>
                  <a:pt x="488264" y="247421"/>
                </a:lnTo>
                <a:lnTo>
                  <a:pt x="542607" y="247421"/>
                </a:lnTo>
                <a:lnTo>
                  <a:pt x="502133" y="194525"/>
                </a:lnTo>
                <a:close/>
              </a:path>
              <a:path w="1358900" h="317500">
                <a:moveTo>
                  <a:pt x="330517" y="187871"/>
                </a:moveTo>
                <a:lnTo>
                  <a:pt x="292379" y="209207"/>
                </a:lnTo>
                <a:lnTo>
                  <a:pt x="345713" y="209207"/>
                </a:lnTo>
                <a:lnTo>
                  <a:pt x="330517" y="187871"/>
                </a:lnTo>
                <a:close/>
              </a:path>
              <a:path w="1358900" h="317500">
                <a:moveTo>
                  <a:pt x="348601" y="112852"/>
                </a:moveTo>
                <a:lnTo>
                  <a:pt x="285369" y="112852"/>
                </a:lnTo>
                <a:lnTo>
                  <a:pt x="290766" y="114147"/>
                </a:lnTo>
                <a:lnTo>
                  <a:pt x="295719" y="116725"/>
                </a:lnTo>
                <a:lnTo>
                  <a:pt x="312877" y="137312"/>
                </a:lnTo>
                <a:lnTo>
                  <a:pt x="356920" y="137312"/>
                </a:lnTo>
                <a:lnTo>
                  <a:pt x="355336" y="129897"/>
                </a:lnTo>
                <a:lnTo>
                  <a:pt x="352818" y="122072"/>
                </a:lnTo>
                <a:lnTo>
                  <a:pt x="349596" y="114642"/>
                </a:lnTo>
                <a:lnTo>
                  <a:pt x="348601" y="112852"/>
                </a:lnTo>
                <a:close/>
              </a:path>
              <a:path w="1358900" h="317500">
                <a:moveTo>
                  <a:pt x="536587" y="74942"/>
                </a:moveTo>
                <a:lnTo>
                  <a:pt x="483730" y="74942"/>
                </a:lnTo>
                <a:lnTo>
                  <a:pt x="450176" y="126758"/>
                </a:lnTo>
                <a:lnTo>
                  <a:pt x="499476" y="126758"/>
                </a:lnTo>
                <a:lnTo>
                  <a:pt x="536587" y="74942"/>
                </a:lnTo>
                <a:close/>
              </a:path>
              <a:path w="1358900" h="317500">
                <a:moveTo>
                  <a:pt x="585076" y="0"/>
                </a:moveTo>
                <a:lnTo>
                  <a:pt x="568426" y="0"/>
                </a:lnTo>
                <a:lnTo>
                  <a:pt x="561809" y="2425"/>
                </a:lnTo>
                <a:lnTo>
                  <a:pt x="551840" y="12141"/>
                </a:lnTo>
                <a:lnTo>
                  <a:pt x="549363" y="18415"/>
                </a:lnTo>
                <a:lnTo>
                  <a:pt x="549363" y="34226"/>
                </a:lnTo>
                <a:lnTo>
                  <a:pt x="551815" y="40614"/>
                </a:lnTo>
                <a:lnTo>
                  <a:pt x="561632" y="49885"/>
                </a:lnTo>
                <a:lnTo>
                  <a:pt x="568274" y="52197"/>
                </a:lnTo>
                <a:lnTo>
                  <a:pt x="584835" y="52197"/>
                </a:lnTo>
                <a:lnTo>
                  <a:pt x="591426" y="49758"/>
                </a:lnTo>
                <a:lnTo>
                  <a:pt x="601484" y="40043"/>
                </a:lnTo>
                <a:lnTo>
                  <a:pt x="604012" y="33782"/>
                </a:lnTo>
                <a:lnTo>
                  <a:pt x="604012" y="17970"/>
                </a:lnTo>
                <a:lnTo>
                  <a:pt x="601560" y="11595"/>
                </a:lnTo>
                <a:lnTo>
                  <a:pt x="591743" y="2324"/>
                </a:lnTo>
                <a:lnTo>
                  <a:pt x="585076" y="0"/>
                </a:lnTo>
                <a:close/>
              </a:path>
              <a:path w="1358900" h="317500">
                <a:moveTo>
                  <a:pt x="599109" y="74942"/>
                </a:moveTo>
                <a:lnTo>
                  <a:pt x="555167" y="74942"/>
                </a:lnTo>
                <a:lnTo>
                  <a:pt x="555167" y="247421"/>
                </a:lnTo>
                <a:lnTo>
                  <a:pt x="599109" y="247421"/>
                </a:lnTo>
                <a:lnTo>
                  <a:pt x="599109" y="74942"/>
                </a:lnTo>
                <a:close/>
              </a:path>
              <a:path w="1358900" h="317500">
                <a:moveTo>
                  <a:pt x="771744" y="234480"/>
                </a:moveTo>
                <a:lnTo>
                  <a:pt x="678624" y="234480"/>
                </a:lnTo>
                <a:lnTo>
                  <a:pt x="679805" y="235369"/>
                </a:lnTo>
                <a:lnTo>
                  <a:pt x="717359" y="250469"/>
                </a:lnTo>
                <a:lnTo>
                  <a:pt x="724941" y="250469"/>
                </a:lnTo>
                <a:lnTo>
                  <a:pt x="766051" y="238721"/>
                </a:lnTo>
                <a:lnTo>
                  <a:pt x="771744" y="234480"/>
                </a:lnTo>
                <a:close/>
              </a:path>
              <a:path w="1358900" h="317500">
                <a:moveTo>
                  <a:pt x="678624" y="9448"/>
                </a:moveTo>
                <a:lnTo>
                  <a:pt x="634619" y="9448"/>
                </a:lnTo>
                <a:lnTo>
                  <a:pt x="634619" y="246532"/>
                </a:lnTo>
                <a:lnTo>
                  <a:pt x="678624" y="246532"/>
                </a:lnTo>
                <a:lnTo>
                  <a:pt x="678624" y="234480"/>
                </a:lnTo>
                <a:lnTo>
                  <a:pt x="771744" y="234480"/>
                </a:lnTo>
                <a:lnTo>
                  <a:pt x="774699" y="232278"/>
                </a:lnTo>
                <a:lnTo>
                  <a:pt x="782354" y="224777"/>
                </a:lnTo>
                <a:lnTo>
                  <a:pt x="789014" y="216219"/>
                </a:lnTo>
                <a:lnTo>
                  <a:pt x="793144" y="209207"/>
                </a:lnTo>
                <a:lnTo>
                  <a:pt x="711492" y="209207"/>
                </a:lnTo>
                <a:lnTo>
                  <a:pt x="704151" y="207149"/>
                </a:lnTo>
                <a:lnTo>
                  <a:pt x="678478" y="174167"/>
                </a:lnTo>
                <a:lnTo>
                  <a:pt x="677062" y="160731"/>
                </a:lnTo>
                <a:lnTo>
                  <a:pt x="677420" y="153909"/>
                </a:lnTo>
                <a:lnTo>
                  <a:pt x="704151" y="114858"/>
                </a:lnTo>
                <a:lnTo>
                  <a:pt x="711492" y="112852"/>
                </a:lnTo>
                <a:lnTo>
                  <a:pt x="793214" y="112852"/>
                </a:lnTo>
                <a:lnTo>
                  <a:pt x="788731" y="105364"/>
                </a:lnTo>
                <a:lnTo>
                  <a:pt x="782039" y="96885"/>
                </a:lnTo>
                <a:lnTo>
                  <a:pt x="774381" y="89496"/>
                </a:lnTo>
                <a:lnTo>
                  <a:pt x="772592" y="88188"/>
                </a:lnTo>
                <a:lnTo>
                  <a:pt x="678624" y="88188"/>
                </a:lnTo>
                <a:lnTo>
                  <a:pt x="678624" y="9448"/>
                </a:lnTo>
                <a:close/>
              </a:path>
              <a:path w="1358900" h="317500">
                <a:moveTo>
                  <a:pt x="793214" y="112852"/>
                </a:moveTo>
                <a:lnTo>
                  <a:pt x="728091" y="112852"/>
                </a:lnTo>
                <a:lnTo>
                  <a:pt x="735380" y="114858"/>
                </a:lnTo>
                <a:lnTo>
                  <a:pt x="748017" y="122885"/>
                </a:lnTo>
                <a:lnTo>
                  <a:pt x="762190" y="160731"/>
                </a:lnTo>
                <a:lnTo>
                  <a:pt x="761836" y="167657"/>
                </a:lnTo>
                <a:lnTo>
                  <a:pt x="735076" y="207149"/>
                </a:lnTo>
                <a:lnTo>
                  <a:pt x="727900" y="209207"/>
                </a:lnTo>
                <a:lnTo>
                  <a:pt x="793144" y="209207"/>
                </a:lnTo>
                <a:lnTo>
                  <a:pt x="805014" y="160731"/>
                </a:lnTo>
                <a:lnTo>
                  <a:pt x="804355" y="148253"/>
                </a:lnTo>
                <a:lnTo>
                  <a:pt x="802376" y="136461"/>
                </a:lnTo>
                <a:lnTo>
                  <a:pt x="799078" y="125355"/>
                </a:lnTo>
                <a:lnTo>
                  <a:pt x="794415" y="114858"/>
                </a:lnTo>
                <a:lnTo>
                  <a:pt x="793214" y="112852"/>
                </a:lnTo>
                <a:close/>
              </a:path>
              <a:path w="1358900" h="317500">
                <a:moveTo>
                  <a:pt x="724052" y="71589"/>
                </a:moveTo>
                <a:lnTo>
                  <a:pt x="716864" y="71589"/>
                </a:lnTo>
                <a:lnTo>
                  <a:pt x="709828" y="72758"/>
                </a:lnTo>
                <a:lnTo>
                  <a:pt x="678624" y="88188"/>
                </a:lnTo>
                <a:lnTo>
                  <a:pt x="772592" y="88188"/>
                </a:lnTo>
                <a:lnTo>
                  <a:pt x="735467" y="72315"/>
                </a:lnTo>
                <a:lnTo>
                  <a:pt x="724052" y="71589"/>
                </a:lnTo>
                <a:close/>
              </a:path>
              <a:path w="1358900" h="317500">
                <a:moveTo>
                  <a:pt x="861568" y="0"/>
                </a:moveTo>
                <a:lnTo>
                  <a:pt x="844918" y="0"/>
                </a:lnTo>
                <a:lnTo>
                  <a:pt x="838288" y="2425"/>
                </a:lnTo>
                <a:lnTo>
                  <a:pt x="828332" y="12141"/>
                </a:lnTo>
                <a:lnTo>
                  <a:pt x="825855" y="18415"/>
                </a:lnTo>
                <a:lnTo>
                  <a:pt x="825855" y="34226"/>
                </a:lnTo>
                <a:lnTo>
                  <a:pt x="828306" y="40614"/>
                </a:lnTo>
                <a:lnTo>
                  <a:pt x="833208" y="45275"/>
                </a:lnTo>
                <a:lnTo>
                  <a:pt x="838123" y="49885"/>
                </a:lnTo>
                <a:lnTo>
                  <a:pt x="844765" y="52197"/>
                </a:lnTo>
                <a:lnTo>
                  <a:pt x="861314" y="52197"/>
                </a:lnTo>
                <a:lnTo>
                  <a:pt x="867918" y="49758"/>
                </a:lnTo>
                <a:lnTo>
                  <a:pt x="877976" y="40043"/>
                </a:lnTo>
                <a:lnTo>
                  <a:pt x="880503" y="33782"/>
                </a:lnTo>
                <a:lnTo>
                  <a:pt x="880503" y="17970"/>
                </a:lnTo>
                <a:lnTo>
                  <a:pt x="878052" y="11595"/>
                </a:lnTo>
                <a:lnTo>
                  <a:pt x="873137" y="6985"/>
                </a:lnTo>
                <a:lnTo>
                  <a:pt x="868235" y="2324"/>
                </a:lnTo>
                <a:lnTo>
                  <a:pt x="861568" y="0"/>
                </a:lnTo>
                <a:close/>
              </a:path>
              <a:path w="1358900" h="317500">
                <a:moveTo>
                  <a:pt x="875588" y="74942"/>
                </a:moveTo>
                <a:lnTo>
                  <a:pt x="831659" y="74942"/>
                </a:lnTo>
                <a:lnTo>
                  <a:pt x="831659" y="247421"/>
                </a:lnTo>
                <a:lnTo>
                  <a:pt x="875588" y="247421"/>
                </a:lnTo>
                <a:lnTo>
                  <a:pt x="875588" y="74942"/>
                </a:lnTo>
                <a:close/>
              </a:path>
              <a:path w="1358900" h="317500">
                <a:moveTo>
                  <a:pt x="955713" y="9448"/>
                </a:moveTo>
                <a:lnTo>
                  <a:pt x="911694" y="9448"/>
                </a:lnTo>
                <a:lnTo>
                  <a:pt x="911694" y="247421"/>
                </a:lnTo>
                <a:lnTo>
                  <a:pt x="955713" y="247421"/>
                </a:lnTo>
                <a:lnTo>
                  <a:pt x="955713" y="9448"/>
                </a:lnTo>
                <a:close/>
              </a:path>
              <a:path w="1358900" h="317500">
                <a:moveTo>
                  <a:pt x="1022654" y="0"/>
                </a:moveTo>
                <a:lnTo>
                  <a:pt x="1005992" y="0"/>
                </a:lnTo>
                <a:lnTo>
                  <a:pt x="999375" y="2425"/>
                </a:lnTo>
                <a:lnTo>
                  <a:pt x="989418" y="12141"/>
                </a:lnTo>
                <a:lnTo>
                  <a:pt x="986942" y="18415"/>
                </a:lnTo>
                <a:lnTo>
                  <a:pt x="986942" y="34226"/>
                </a:lnTo>
                <a:lnTo>
                  <a:pt x="989393" y="40614"/>
                </a:lnTo>
                <a:lnTo>
                  <a:pt x="994295" y="45275"/>
                </a:lnTo>
                <a:lnTo>
                  <a:pt x="999210" y="49885"/>
                </a:lnTo>
                <a:lnTo>
                  <a:pt x="1005840" y="52197"/>
                </a:lnTo>
                <a:lnTo>
                  <a:pt x="1022400" y="52197"/>
                </a:lnTo>
                <a:lnTo>
                  <a:pt x="1028992" y="49758"/>
                </a:lnTo>
                <a:lnTo>
                  <a:pt x="1039050" y="40043"/>
                </a:lnTo>
                <a:lnTo>
                  <a:pt x="1041590" y="33782"/>
                </a:lnTo>
                <a:lnTo>
                  <a:pt x="1041590" y="17970"/>
                </a:lnTo>
                <a:lnTo>
                  <a:pt x="1039126" y="11595"/>
                </a:lnTo>
                <a:lnTo>
                  <a:pt x="1034224" y="6985"/>
                </a:lnTo>
                <a:lnTo>
                  <a:pt x="1029322" y="2324"/>
                </a:lnTo>
                <a:lnTo>
                  <a:pt x="1022654" y="0"/>
                </a:lnTo>
                <a:close/>
              </a:path>
              <a:path w="1358900" h="317500">
                <a:moveTo>
                  <a:pt x="1036675" y="74942"/>
                </a:moveTo>
                <a:lnTo>
                  <a:pt x="992733" y="74942"/>
                </a:lnTo>
                <a:lnTo>
                  <a:pt x="992733" y="247421"/>
                </a:lnTo>
                <a:lnTo>
                  <a:pt x="1036675" y="247421"/>
                </a:lnTo>
                <a:lnTo>
                  <a:pt x="1036675" y="74942"/>
                </a:lnTo>
                <a:close/>
              </a:path>
              <a:path w="1358900" h="317500">
                <a:moveTo>
                  <a:pt x="1215732" y="74942"/>
                </a:moveTo>
                <a:lnTo>
                  <a:pt x="1173149" y="74942"/>
                </a:lnTo>
                <a:lnTo>
                  <a:pt x="1173149" y="92764"/>
                </a:lnTo>
                <a:lnTo>
                  <a:pt x="1242314" y="248805"/>
                </a:lnTo>
                <a:lnTo>
                  <a:pt x="1212532" y="317449"/>
                </a:lnTo>
                <a:lnTo>
                  <a:pt x="1260335" y="317449"/>
                </a:lnTo>
                <a:lnTo>
                  <a:pt x="1289037" y="243484"/>
                </a:lnTo>
                <a:lnTo>
                  <a:pt x="1310456" y="191376"/>
                </a:lnTo>
                <a:lnTo>
                  <a:pt x="1265199" y="191376"/>
                </a:lnTo>
                <a:lnTo>
                  <a:pt x="1215732" y="74942"/>
                </a:lnTo>
                <a:close/>
              </a:path>
              <a:path w="1358900" h="317500">
                <a:moveTo>
                  <a:pt x="1135976" y="117983"/>
                </a:moveTo>
                <a:lnTo>
                  <a:pt x="1091958" y="117983"/>
                </a:lnTo>
                <a:lnTo>
                  <a:pt x="1091958" y="247421"/>
                </a:lnTo>
                <a:lnTo>
                  <a:pt x="1135976" y="247421"/>
                </a:lnTo>
                <a:lnTo>
                  <a:pt x="1135976" y="117983"/>
                </a:lnTo>
                <a:close/>
              </a:path>
              <a:path w="1358900" h="317500">
                <a:moveTo>
                  <a:pt x="1358315" y="74942"/>
                </a:moveTo>
                <a:lnTo>
                  <a:pt x="1307325" y="74942"/>
                </a:lnTo>
                <a:lnTo>
                  <a:pt x="1265199" y="191376"/>
                </a:lnTo>
                <a:lnTo>
                  <a:pt x="1310456" y="191376"/>
                </a:lnTo>
                <a:lnTo>
                  <a:pt x="1358315" y="74942"/>
                </a:lnTo>
                <a:close/>
              </a:path>
              <a:path w="1358900" h="317500">
                <a:moveTo>
                  <a:pt x="1165250" y="74942"/>
                </a:moveTo>
                <a:lnTo>
                  <a:pt x="1058799" y="74942"/>
                </a:lnTo>
                <a:lnTo>
                  <a:pt x="1058799" y="117983"/>
                </a:lnTo>
                <a:lnTo>
                  <a:pt x="1173149" y="117983"/>
                </a:lnTo>
                <a:lnTo>
                  <a:pt x="1173149" y="92764"/>
                </a:lnTo>
                <a:lnTo>
                  <a:pt x="1165250" y="74942"/>
                </a:lnTo>
                <a:close/>
              </a:path>
              <a:path w="1358900" h="317500">
                <a:moveTo>
                  <a:pt x="1173149" y="74942"/>
                </a:moveTo>
                <a:lnTo>
                  <a:pt x="1165250" y="74942"/>
                </a:lnTo>
                <a:lnTo>
                  <a:pt x="1173149" y="92764"/>
                </a:lnTo>
                <a:lnTo>
                  <a:pt x="1173149" y="74942"/>
                </a:lnTo>
                <a:close/>
              </a:path>
              <a:path w="1358900" h="317500">
                <a:moveTo>
                  <a:pt x="1135976" y="34124"/>
                </a:moveTo>
                <a:lnTo>
                  <a:pt x="1091958" y="34124"/>
                </a:lnTo>
                <a:lnTo>
                  <a:pt x="1091958" y="74942"/>
                </a:lnTo>
                <a:lnTo>
                  <a:pt x="1135976" y="74942"/>
                </a:lnTo>
                <a:lnTo>
                  <a:pt x="1135976" y="34124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7282" y="3756253"/>
            <a:ext cx="1807413" cy="3174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25561" y="3324505"/>
            <a:ext cx="7260590" cy="258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  <a:tabLst>
                <a:tab pos="3707129" algn="l"/>
                <a:tab pos="6164580" algn="l"/>
              </a:tabLst>
            </a:pP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Excel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powerful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tool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analyzing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employee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due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its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335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It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allows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2B563B"/>
                </a:solidFill>
                <a:latin typeface="Verdana"/>
                <a:cs typeface="Verdana"/>
              </a:rPr>
              <a:t>users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manipulate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large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datasets,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perform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complex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calculations,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visualize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data </a:t>
            </a:r>
            <a:r>
              <a:rPr sz="2400" spc="625" dirty="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sz="2400" spc="3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2B563B"/>
                </a:solidFill>
                <a:latin typeface="Verdana"/>
                <a:cs typeface="Verdana"/>
              </a:rPr>
              <a:t>ectively.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2B563B"/>
                </a:solidFill>
                <a:latin typeface="Verdana"/>
                <a:cs typeface="Verdana"/>
              </a:rPr>
              <a:t>This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2B563B"/>
                </a:solidFill>
                <a:latin typeface="Verdana"/>
                <a:cs typeface="Verdana"/>
              </a:rPr>
              <a:t>makes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it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an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ideal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choice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HR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professionals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seeking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derive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from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information.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386" y="1708772"/>
            <a:ext cx="6477000" cy="6867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220" dirty="0"/>
              <a:t>Data</a:t>
            </a:r>
            <a:r>
              <a:rPr sz="3350" spc="160" dirty="0"/>
              <a:t> </a:t>
            </a:r>
            <a:r>
              <a:rPr sz="3350" spc="204" dirty="0"/>
              <a:t>Collection</a:t>
            </a:r>
            <a:r>
              <a:rPr sz="3350" spc="160" dirty="0"/>
              <a:t> </a:t>
            </a:r>
            <a:r>
              <a:rPr sz="3350" spc="250" dirty="0"/>
              <a:t>Methods</a:t>
            </a:r>
            <a:endParaRPr sz="3350"/>
          </a:p>
        </p:txBody>
      </p:sp>
      <p:sp>
        <p:nvSpPr>
          <p:cNvPr id="5" name="object 5"/>
          <p:cNvSpPr/>
          <p:nvPr/>
        </p:nvSpPr>
        <p:spPr>
          <a:xfrm>
            <a:off x="5572505" y="3827475"/>
            <a:ext cx="1124585" cy="246379"/>
          </a:xfrm>
          <a:custGeom>
            <a:avLst/>
            <a:gdLst/>
            <a:ahLst/>
            <a:cxnLst/>
            <a:rect l="l" t="t" r="r" b="b"/>
            <a:pathLst>
              <a:path w="1124584" h="246379">
                <a:moveTo>
                  <a:pt x="30784" y="117983"/>
                </a:moveTo>
                <a:lnTo>
                  <a:pt x="0" y="144310"/>
                </a:lnTo>
                <a:lnTo>
                  <a:pt x="7805" y="153441"/>
                </a:lnTo>
                <a:lnTo>
                  <a:pt x="15855" y="161031"/>
                </a:lnTo>
                <a:lnTo>
                  <a:pt x="51260" y="177352"/>
                </a:lnTo>
                <a:lnTo>
                  <a:pt x="71742" y="179247"/>
                </a:lnTo>
                <a:lnTo>
                  <a:pt x="80319" y="178828"/>
                </a:lnTo>
                <a:lnTo>
                  <a:pt x="116793" y="164393"/>
                </a:lnTo>
                <a:lnTo>
                  <a:pt x="133499" y="140741"/>
                </a:lnTo>
                <a:lnTo>
                  <a:pt x="66217" y="140741"/>
                </a:lnTo>
                <a:lnTo>
                  <a:pt x="58877" y="139344"/>
                </a:lnTo>
                <a:lnTo>
                  <a:pt x="52489" y="136575"/>
                </a:lnTo>
                <a:lnTo>
                  <a:pt x="47560" y="133849"/>
                </a:lnTo>
                <a:lnTo>
                  <a:pt x="42298" y="129841"/>
                </a:lnTo>
                <a:lnTo>
                  <a:pt x="36706" y="124552"/>
                </a:lnTo>
                <a:lnTo>
                  <a:pt x="30784" y="117983"/>
                </a:lnTo>
                <a:close/>
              </a:path>
              <a:path w="1124584" h="246379">
                <a:moveTo>
                  <a:pt x="77965" y="368"/>
                </a:moveTo>
                <a:lnTo>
                  <a:pt x="61302" y="368"/>
                </a:lnTo>
                <a:lnTo>
                  <a:pt x="53187" y="1612"/>
                </a:lnTo>
                <a:lnTo>
                  <a:pt x="19405" y="19456"/>
                </a:lnTo>
                <a:lnTo>
                  <a:pt x="6365" y="59156"/>
                </a:lnTo>
                <a:lnTo>
                  <a:pt x="7153" y="64528"/>
                </a:lnTo>
                <a:lnTo>
                  <a:pt x="35687" y="98945"/>
                </a:lnTo>
                <a:lnTo>
                  <a:pt x="72809" y="111671"/>
                </a:lnTo>
                <a:lnTo>
                  <a:pt x="78130" y="113372"/>
                </a:lnTo>
                <a:lnTo>
                  <a:pt x="82143" y="115011"/>
                </a:lnTo>
                <a:lnTo>
                  <a:pt x="86207" y="116598"/>
                </a:lnTo>
                <a:lnTo>
                  <a:pt x="88963" y="117881"/>
                </a:lnTo>
                <a:lnTo>
                  <a:pt x="90398" y="118884"/>
                </a:lnTo>
                <a:lnTo>
                  <a:pt x="92633" y="120713"/>
                </a:lnTo>
                <a:lnTo>
                  <a:pt x="93751" y="123291"/>
                </a:lnTo>
                <a:lnTo>
                  <a:pt x="93751" y="128689"/>
                </a:lnTo>
                <a:lnTo>
                  <a:pt x="93332" y="130568"/>
                </a:lnTo>
                <a:lnTo>
                  <a:pt x="92481" y="132257"/>
                </a:lnTo>
                <a:lnTo>
                  <a:pt x="91694" y="133896"/>
                </a:lnTo>
                <a:lnTo>
                  <a:pt x="77520" y="140741"/>
                </a:lnTo>
                <a:lnTo>
                  <a:pt x="133499" y="140741"/>
                </a:lnTo>
                <a:lnTo>
                  <a:pt x="133691" y="140269"/>
                </a:lnTo>
                <a:lnTo>
                  <a:pt x="135350" y="133051"/>
                </a:lnTo>
                <a:lnTo>
                  <a:pt x="135902" y="125412"/>
                </a:lnTo>
                <a:lnTo>
                  <a:pt x="135812" y="117881"/>
                </a:lnTo>
                <a:lnTo>
                  <a:pt x="134937" y="112064"/>
                </a:lnTo>
                <a:lnTo>
                  <a:pt x="132994" y="106159"/>
                </a:lnTo>
                <a:lnTo>
                  <a:pt x="131114" y="100215"/>
                </a:lnTo>
                <a:lnTo>
                  <a:pt x="127800" y="94983"/>
                </a:lnTo>
                <a:lnTo>
                  <a:pt x="123037" y="90474"/>
                </a:lnTo>
                <a:lnTo>
                  <a:pt x="118770" y="85915"/>
                </a:lnTo>
                <a:lnTo>
                  <a:pt x="79324" y="69291"/>
                </a:lnTo>
                <a:lnTo>
                  <a:pt x="72682" y="67754"/>
                </a:lnTo>
                <a:lnTo>
                  <a:pt x="67335" y="66167"/>
                </a:lnTo>
                <a:lnTo>
                  <a:pt x="50330" y="51523"/>
                </a:lnTo>
                <a:lnTo>
                  <a:pt x="50330" y="49593"/>
                </a:lnTo>
                <a:lnTo>
                  <a:pt x="50698" y="47879"/>
                </a:lnTo>
                <a:lnTo>
                  <a:pt x="51447" y="46393"/>
                </a:lnTo>
                <a:lnTo>
                  <a:pt x="52184" y="44856"/>
                </a:lnTo>
                <a:lnTo>
                  <a:pt x="67678" y="38887"/>
                </a:lnTo>
                <a:lnTo>
                  <a:pt x="131200" y="38887"/>
                </a:lnTo>
                <a:lnTo>
                  <a:pt x="137020" y="32486"/>
                </a:lnTo>
                <a:lnTo>
                  <a:pt x="101942" y="5778"/>
                </a:lnTo>
                <a:lnTo>
                  <a:pt x="85991" y="1460"/>
                </a:lnTo>
                <a:lnTo>
                  <a:pt x="77965" y="368"/>
                </a:lnTo>
                <a:close/>
              </a:path>
              <a:path w="1124584" h="246379">
                <a:moveTo>
                  <a:pt x="131200" y="38887"/>
                </a:moveTo>
                <a:lnTo>
                  <a:pt x="74574" y="38887"/>
                </a:lnTo>
                <a:lnTo>
                  <a:pt x="78181" y="39598"/>
                </a:lnTo>
                <a:lnTo>
                  <a:pt x="86462" y="42456"/>
                </a:lnTo>
                <a:lnTo>
                  <a:pt x="90525" y="44462"/>
                </a:lnTo>
                <a:lnTo>
                  <a:pt x="98806" y="49809"/>
                </a:lnTo>
                <a:lnTo>
                  <a:pt x="104228" y="54495"/>
                </a:lnTo>
                <a:lnTo>
                  <a:pt x="110921" y="61188"/>
                </a:lnTo>
                <a:lnTo>
                  <a:pt x="131200" y="38887"/>
                </a:lnTo>
                <a:close/>
              </a:path>
              <a:path w="1124584" h="246379">
                <a:moveTo>
                  <a:pt x="201980" y="3721"/>
                </a:moveTo>
                <a:lnTo>
                  <a:pt x="157975" y="3721"/>
                </a:lnTo>
                <a:lnTo>
                  <a:pt x="158085" y="111099"/>
                </a:lnTo>
                <a:lnTo>
                  <a:pt x="169686" y="153170"/>
                </a:lnTo>
                <a:lnTo>
                  <a:pt x="202636" y="177036"/>
                </a:lnTo>
                <a:lnTo>
                  <a:pt x="220345" y="179247"/>
                </a:lnTo>
                <a:lnTo>
                  <a:pt x="227732" y="178885"/>
                </a:lnTo>
                <a:lnTo>
                  <a:pt x="266966" y="161442"/>
                </a:lnTo>
                <a:lnTo>
                  <a:pt x="310972" y="161442"/>
                </a:lnTo>
                <a:lnTo>
                  <a:pt x="310972" y="139179"/>
                </a:lnTo>
                <a:lnTo>
                  <a:pt x="226441" y="139179"/>
                </a:lnTo>
                <a:lnTo>
                  <a:pt x="220853" y="137706"/>
                </a:lnTo>
                <a:lnTo>
                  <a:pt x="202003" y="108699"/>
                </a:lnTo>
                <a:lnTo>
                  <a:pt x="201980" y="3721"/>
                </a:lnTo>
                <a:close/>
              </a:path>
              <a:path w="1124584" h="246379">
                <a:moveTo>
                  <a:pt x="310972" y="161442"/>
                </a:moveTo>
                <a:lnTo>
                  <a:pt x="266966" y="161442"/>
                </a:lnTo>
                <a:lnTo>
                  <a:pt x="266966" y="176199"/>
                </a:lnTo>
                <a:lnTo>
                  <a:pt x="310972" y="176199"/>
                </a:lnTo>
                <a:lnTo>
                  <a:pt x="310972" y="161442"/>
                </a:lnTo>
                <a:close/>
              </a:path>
              <a:path w="1124584" h="246379">
                <a:moveTo>
                  <a:pt x="310972" y="3721"/>
                </a:moveTo>
                <a:lnTo>
                  <a:pt x="266966" y="3721"/>
                </a:lnTo>
                <a:lnTo>
                  <a:pt x="266966" y="111099"/>
                </a:lnTo>
                <a:lnTo>
                  <a:pt x="266090" y="115557"/>
                </a:lnTo>
                <a:lnTo>
                  <a:pt x="264363" y="119621"/>
                </a:lnTo>
                <a:lnTo>
                  <a:pt x="262674" y="123685"/>
                </a:lnTo>
                <a:lnTo>
                  <a:pt x="260375" y="127152"/>
                </a:lnTo>
                <a:lnTo>
                  <a:pt x="238188" y="139179"/>
                </a:lnTo>
                <a:lnTo>
                  <a:pt x="310972" y="139179"/>
                </a:lnTo>
                <a:lnTo>
                  <a:pt x="310972" y="3721"/>
                </a:lnTo>
                <a:close/>
              </a:path>
              <a:path w="1124584" h="246379">
                <a:moveTo>
                  <a:pt x="386511" y="3721"/>
                </a:moveTo>
                <a:lnTo>
                  <a:pt x="342201" y="3721"/>
                </a:lnTo>
                <a:lnTo>
                  <a:pt x="342201" y="176199"/>
                </a:lnTo>
                <a:lnTo>
                  <a:pt x="386511" y="176199"/>
                </a:lnTo>
                <a:lnTo>
                  <a:pt x="386511" y="76555"/>
                </a:lnTo>
                <a:lnTo>
                  <a:pt x="387451" y="71970"/>
                </a:lnTo>
                <a:lnTo>
                  <a:pt x="416636" y="46469"/>
                </a:lnTo>
                <a:lnTo>
                  <a:pt x="443860" y="46469"/>
                </a:lnTo>
                <a:lnTo>
                  <a:pt x="449761" y="22161"/>
                </a:lnTo>
                <a:lnTo>
                  <a:pt x="384441" y="22161"/>
                </a:lnTo>
                <a:lnTo>
                  <a:pt x="386511" y="3721"/>
                </a:lnTo>
                <a:close/>
              </a:path>
              <a:path w="1124584" h="246379">
                <a:moveTo>
                  <a:pt x="443860" y="46469"/>
                </a:moveTo>
                <a:lnTo>
                  <a:pt x="423633" y="46469"/>
                </a:lnTo>
                <a:lnTo>
                  <a:pt x="426059" y="46786"/>
                </a:lnTo>
                <a:lnTo>
                  <a:pt x="428586" y="47434"/>
                </a:lnTo>
                <a:lnTo>
                  <a:pt x="431165" y="48031"/>
                </a:lnTo>
                <a:lnTo>
                  <a:pt x="435775" y="49695"/>
                </a:lnTo>
                <a:lnTo>
                  <a:pt x="442417" y="52412"/>
                </a:lnTo>
                <a:lnTo>
                  <a:pt x="443860" y="46469"/>
                </a:lnTo>
                <a:close/>
              </a:path>
              <a:path w="1124584" h="246379">
                <a:moveTo>
                  <a:pt x="432752" y="368"/>
                </a:moveTo>
                <a:lnTo>
                  <a:pt x="420357" y="368"/>
                </a:lnTo>
                <a:lnTo>
                  <a:pt x="412178" y="2400"/>
                </a:lnTo>
                <a:lnTo>
                  <a:pt x="396849" y="10363"/>
                </a:lnTo>
                <a:lnTo>
                  <a:pt x="390220" y="15595"/>
                </a:lnTo>
                <a:lnTo>
                  <a:pt x="384441" y="22161"/>
                </a:lnTo>
                <a:lnTo>
                  <a:pt x="449761" y="22161"/>
                </a:lnTo>
                <a:lnTo>
                  <a:pt x="453644" y="6172"/>
                </a:lnTo>
                <a:lnTo>
                  <a:pt x="448183" y="3644"/>
                </a:lnTo>
                <a:lnTo>
                  <a:pt x="443649" y="2057"/>
                </a:lnTo>
                <a:lnTo>
                  <a:pt x="440042" y="1409"/>
                </a:lnTo>
                <a:lnTo>
                  <a:pt x="436473" y="723"/>
                </a:lnTo>
                <a:lnTo>
                  <a:pt x="432752" y="368"/>
                </a:lnTo>
                <a:close/>
              </a:path>
              <a:path w="1124584" h="246379">
                <a:moveTo>
                  <a:pt x="852055" y="3721"/>
                </a:moveTo>
                <a:lnTo>
                  <a:pt x="801573" y="3721"/>
                </a:lnTo>
                <a:lnTo>
                  <a:pt x="878636" y="177584"/>
                </a:lnTo>
                <a:lnTo>
                  <a:pt x="848868" y="246227"/>
                </a:lnTo>
                <a:lnTo>
                  <a:pt x="896670" y="246227"/>
                </a:lnTo>
                <a:lnTo>
                  <a:pt x="925605" y="171665"/>
                </a:lnTo>
                <a:lnTo>
                  <a:pt x="946782" y="120154"/>
                </a:lnTo>
                <a:lnTo>
                  <a:pt x="901534" y="120154"/>
                </a:lnTo>
                <a:lnTo>
                  <a:pt x="852055" y="3721"/>
                </a:lnTo>
                <a:close/>
              </a:path>
              <a:path w="1124584" h="246379">
                <a:moveTo>
                  <a:pt x="728256" y="0"/>
                </a:moveTo>
                <a:lnTo>
                  <a:pt x="685170" y="10471"/>
                </a:lnTo>
                <a:lnTo>
                  <a:pt x="654680" y="39347"/>
                </a:lnTo>
                <a:lnTo>
                  <a:pt x="640717" y="81772"/>
                </a:lnTo>
                <a:lnTo>
                  <a:pt x="640308" y="91592"/>
                </a:lnTo>
                <a:lnTo>
                  <a:pt x="641039" y="103987"/>
                </a:lnTo>
                <a:lnTo>
                  <a:pt x="658399" y="146197"/>
                </a:lnTo>
                <a:lnTo>
                  <a:pt x="694792" y="172888"/>
                </a:lnTo>
                <a:lnTo>
                  <a:pt x="730935" y="179247"/>
                </a:lnTo>
                <a:lnTo>
                  <a:pt x="739013" y="179247"/>
                </a:lnTo>
                <a:lnTo>
                  <a:pt x="779183" y="166611"/>
                </a:lnTo>
                <a:lnTo>
                  <a:pt x="802233" y="148907"/>
                </a:lnTo>
                <a:lnTo>
                  <a:pt x="794454" y="137985"/>
                </a:lnTo>
                <a:lnTo>
                  <a:pt x="733983" y="137985"/>
                </a:lnTo>
                <a:lnTo>
                  <a:pt x="726644" y="137618"/>
                </a:lnTo>
                <a:lnTo>
                  <a:pt x="690118" y="115379"/>
                </a:lnTo>
                <a:lnTo>
                  <a:pt x="685596" y="103708"/>
                </a:lnTo>
                <a:lnTo>
                  <a:pt x="806551" y="103708"/>
                </a:lnTo>
                <a:lnTo>
                  <a:pt x="806991" y="84378"/>
                </a:lnTo>
                <a:lnTo>
                  <a:pt x="806868" y="78587"/>
                </a:lnTo>
                <a:lnTo>
                  <a:pt x="806748" y="74942"/>
                </a:lnTo>
                <a:lnTo>
                  <a:pt x="805821" y="66835"/>
                </a:lnTo>
                <a:lnTo>
                  <a:pt x="805662" y="66090"/>
                </a:lnTo>
                <a:lnTo>
                  <a:pt x="687616" y="66090"/>
                </a:lnTo>
                <a:lnTo>
                  <a:pt x="688505" y="63868"/>
                </a:lnTo>
                <a:lnTo>
                  <a:pt x="692378" y="55829"/>
                </a:lnTo>
                <a:lnTo>
                  <a:pt x="697280" y="50558"/>
                </a:lnTo>
                <a:lnTo>
                  <a:pt x="710171" y="43421"/>
                </a:lnTo>
                <a:lnTo>
                  <a:pt x="718350" y="41630"/>
                </a:lnTo>
                <a:lnTo>
                  <a:pt x="797345" y="41630"/>
                </a:lnTo>
                <a:lnTo>
                  <a:pt x="794521" y="36542"/>
                </a:lnTo>
                <a:lnTo>
                  <a:pt x="766715" y="10003"/>
                </a:lnTo>
                <a:lnTo>
                  <a:pt x="736518" y="404"/>
                </a:lnTo>
                <a:lnTo>
                  <a:pt x="728256" y="0"/>
                </a:lnTo>
                <a:close/>
              </a:path>
              <a:path w="1124584" h="246379">
                <a:moveTo>
                  <a:pt x="1017981" y="117983"/>
                </a:moveTo>
                <a:lnTo>
                  <a:pt x="987196" y="144310"/>
                </a:lnTo>
                <a:lnTo>
                  <a:pt x="995002" y="153441"/>
                </a:lnTo>
                <a:lnTo>
                  <a:pt x="1003053" y="161031"/>
                </a:lnTo>
                <a:lnTo>
                  <a:pt x="1038458" y="177352"/>
                </a:lnTo>
                <a:lnTo>
                  <a:pt x="1058938" y="179247"/>
                </a:lnTo>
                <a:lnTo>
                  <a:pt x="1067515" y="178828"/>
                </a:lnTo>
                <a:lnTo>
                  <a:pt x="1103990" y="164393"/>
                </a:lnTo>
                <a:lnTo>
                  <a:pt x="1120695" y="140741"/>
                </a:lnTo>
                <a:lnTo>
                  <a:pt x="1053414" y="140741"/>
                </a:lnTo>
                <a:lnTo>
                  <a:pt x="1046073" y="139344"/>
                </a:lnTo>
                <a:lnTo>
                  <a:pt x="1039579" y="136517"/>
                </a:lnTo>
                <a:lnTo>
                  <a:pt x="1034758" y="133849"/>
                </a:lnTo>
                <a:lnTo>
                  <a:pt x="1029500" y="129841"/>
                </a:lnTo>
                <a:lnTo>
                  <a:pt x="1023908" y="124552"/>
                </a:lnTo>
                <a:lnTo>
                  <a:pt x="1017981" y="117983"/>
                </a:lnTo>
                <a:close/>
              </a:path>
              <a:path w="1124584" h="246379">
                <a:moveTo>
                  <a:pt x="509282" y="3721"/>
                </a:moveTo>
                <a:lnTo>
                  <a:pt x="461695" y="3721"/>
                </a:lnTo>
                <a:lnTo>
                  <a:pt x="534631" y="176199"/>
                </a:lnTo>
                <a:lnTo>
                  <a:pt x="565492" y="176199"/>
                </a:lnTo>
                <a:lnTo>
                  <a:pt x="595915" y="107670"/>
                </a:lnTo>
                <a:lnTo>
                  <a:pt x="551611" y="107670"/>
                </a:lnTo>
                <a:lnTo>
                  <a:pt x="509282" y="3721"/>
                </a:lnTo>
                <a:close/>
              </a:path>
              <a:path w="1124584" h="246379">
                <a:moveTo>
                  <a:pt x="1065161" y="368"/>
                </a:moveTo>
                <a:lnTo>
                  <a:pt x="1048499" y="368"/>
                </a:lnTo>
                <a:lnTo>
                  <a:pt x="1040369" y="1617"/>
                </a:lnTo>
                <a:lnTo>
                  <a:pt x="1034079" y="3644"/>
                </a:lnTo>
                <a:lnTo>
                  <a:pt x="1025017" y="6515"/>
                </a:lnTo>
                <a:lnTo>
                  <a:pt x="995210" y="37846"/>
                </a:lnTo>
                <a:lnTo>
                  <a:pt x="993573" y="59156"/>
                </a:lnTo>
                <a:lnTo>
                  <a:pt x="994349" y="64528"/>
                </a:lnTo>
                <a:lnTo>
                  <a:pt x="1022883" y="98945"/>
                </a:lnTo>
                <a:lnTo>
                  <a:pt x="1060005" y="111671"/>
                </a:lnTo>
                <a:lnTo>
                  <a:pt x="1065326" y="113372"/>
                </a:lnTo>
                <a:lnTo>
                  <a:pt x="1069352" y="115011"/>
                </a:lnTo>
                <a:lnTo>
                  <a:pt x="1073525" y="116649"/>
                </a:lnTo>
                <a:lnTo>
                  <a:pt x="1076159" y="117881"/>
                </a:lnTo>
                <a:lnTo>
                  <a:pt x="1077595" y="118884"/>
                </a:lnTo>
                <a:lnTo>
                  <a:pt x="1079830" y="120713"/>
                </a:lnTo>
                <a:lnTo>
                  <a:pt x="1080856" y="123081"/>
                </a:lnTo>
                <a:lnTo>
                  <a:pt x="1080947" y="128689"/>
                </a:lnTo>
                <a:lnTo>
                  <a:pt x="1080528" y="130568"/>
                </a:lnTo>
                <a:lnTo>
                  <a:pt x="1064717" y="140741"/>
                </a:lnTo>
                <a:lnTo>
                  <a:pt x="1120695" y="140741"/>
                </a:lnTo>
                <a:lnTo>
                  <a:pt x="1120887" y="140269"/>
                </a:lnTo>
                <a:lnTo>
                  <a:pt x="1122546" y="133051"/>
                </a:lnTo>
                <a:lnTo>
                  <a:pt x="1123011" y="126623"/>
                </a:lnTo>
                <a:lnTo>
                  <a:pt x="1123009" y="117881"/>
                </a:lnTo>
                <a:lnTo>
                  <a:pt x="1122133" y="112064"/>
                </a:lnTo>
                <a:lnTo>
                  <a:pt x="1120203" y="106159"/>
                </a:lnTo>
                <a:lnTo>
                  <a:pt x="1118311" y="100215"/>
                </a:lnTo>
                <a:lnTo>
                  <a:pt x="1114996" y="94983"/>
                </a:lnTo>
                <a:lnTo>
                  <a:pt x="1110234" y="90474"/>
                </a:lnTo>
                <a:lnTo>
                  <a:pt x="1105979" y="85915"/>
                </a:lnTo>
                <a:lnTo>
                  <a:pt x="1066520" y="69291"/>
                </a:lnTo>
                <a:lnTo>
                  <a:pt x="1059878" y="67754"/>
                </a:lnTo>
                <a:lnTo>
                  <a:pt x="1054531" y="66167"/>
                </a:lnTo>
                <a:lnTo>
                  <a:pt x="1037526" y="51523"/>
                </a:lnTo>
                <a:lnTo>
                  <a:pt x="1037526" y="49593"/>
                </a:lnTo>
                <a:lnTo>
                  <a:pt x="1037894" y="47879"/>
                </a:lnTo>
                <a:lnTo>
                  <a:pt x="1038644" y="46393"/>
                </a:lnTo>
                <a:lnTo>
                  <a:pt x="1039380" y="44856"/>
                </a:lnTo>
                <a:lnTo>
                  <a:pt x="1054874" y="38887"/>
                </a:lnTo>
                <a:lnTo>
                  <a:pt x="1118396" y="38887"/>
                </a:lnTo>
                <a:lnTo>
                  <a:pt x="1124216" y="32486"/>
                </a:lnTo>
                <a:lnTo>
                  <a:pt x="1089152" y="5778"/>
                </a:lnTo>
                <a:lnTo>
                  <a:pt x="1081138" y="3637"/>
                </a:lnTo>
                <a:lnTo>
                  <a:pt x="1073188" y="1460"/>
                </a:lnTo>
                <a:lnTo>
                  <a:pt x="1065161" y="368"/>
                </a:lnTo>
                <a:close/>
              </a:path>
              <a:path w="1124584" h="246379">
                <a:moveTo>
                  <a:pt x="779259" y="116649"/>
                </a:moveTo>
                <a:lnTo>
                  <a:pt x="741121" y="137985"/>
                </a:lnTo>
                <a:lnTo>
                  <a:pt x="794454" y="137985"/>
                </a:lnTo>
                <a:lnTo>
                  <a:pt x="779259" y="116649"/>
                </a:lnTo>
                <a:close/>
              </a:path>
              <a:path w="1124584" h="246379">
                <a:moveTo>
                  <a:pt x="994651" y="3721"/>
                </a:moveTo>
                <a:lnTo>
                  <a:pt x="943648" y="3721"/>
                </a:lnTo>
                <a:lnTo>
                  <a:pt x="901534" y="120154"/>
                </a:lnTo>
                <a:lnTo>
                  <a:pt x="946782" y="120154"/>
                </a:lnTo>
                <a:lnTo>
                  <a:pt x="994651" y="3721"/>
                </a:lnTo>
                <a:close/>
              </a:path>
              <a:path w="1124584" h="246379">
                <a:moveTo>
                  <a:pt x="642061" y="3721"/>
                </a:moveTo>
                <a:lnTo>
                  <a:pt x="595896" y="3721"/>
                </a:lnTo>
                <a:lnTo>
                  <a:pt x="551611" y="107670"/>
                </a:lnTo>
                <a:lnTo>
                  <a:pt x="595915" y="107670"/>
                </a:lnTo>
                <a:lnTo>
                  <a:pt x="642061" y="3721"/>
                </a:lnTo>
                <a:close/>
              </a:path>
              <a:path w="1124584" h="246379">
                <a:moveTo>
                  <a:pt x="797345" y="41630"/>
                </a:moveTo>
                <a:lnTo>
                  <a:pt x="734110" y="41630"/>
                </a:lnTo>
                <a:lnTo>
                  <a:pt x="739508" y="42926"/>
                </a:lnTo>
                <a:lnTo>
                  <a:pt x="744474" y="45504"/>
                </a:lnTo>
                <a:lnTo>
                  <a:pt x="761619" y="66090"/>
                </a:lnTo>
                <a:lnTo>
                  <a:pt x="805662" y="66090"/>
                </a:lnTo>
                <a:lnTo>
                  <a:pt x="804077" y="58675"/>
                </a:lnTo>
                <a:lnTo>
                  <a:pt x="801560" y="50850"/>
                </a:lnTo>
                <a:lnTo>
                  <a:pt x="798339" y="43421"/>
                </a:lnTo>
                <a:lnTo>
                  <a:pt x="797345" y="41630"/>
                </a:lnTo>
                <a:close/>
              </a:path>
              <a:path w="1124584" h="246379">
                <a:moveTo>
                  <a:pt x="1118396" y="38887"/>
                </a:moveTo>
                <a:lnTo>
                  <a:pt x="1061770" y="38887"/>
                </a:lnTo>
                <a:lnTo>
                  <a:pt x="1065377" y="39598"/>
                </a:lnTo>
                <a:lnTo>
                  <a:pt x="1073658" y="42456"/>
                </a:lnTo>
                <a:lnTo>
                  <a:pt x="1077722" y="44462"/>
                </a:lnTo>
                <a:lnTo>
                  <a:pt x="1086002" y="49809"/>
                </a:lnTo>
                <a:lnTo>
                  <a:pt x="1091425" y="54495"/>
                </a:lnTo>
                <a:lnTo>
                  <a:pt x="1098118" y="61188"/>
                </a:lnTo>
                <a:lnTo>
                  <a:pt x="1118396" y="38887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4492" y="3765994"/>
            <a:ext cx="1891080" cy="30466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60194" y="4118203"/>
            <a:ext cx="1093470" cy="250825"/>
          </a:xfrm>
          <a:custGeom>
            <a:avLst/>
            <a:gdLst/>
            <a:ahLst/>
            <a:cxnLst/>
            <a:rect l="l" t="t" r="r" b="b"/>
            <a:pathLst>
              <a:path w="1093470" h="250825">
                <a:moveTo>
                  <a:pt x="194233" y="71221"/>
                </a:moveTo>
                <a:lnTo>
                  <a:pt x="151137" y="81693"/>
                </a:lnTo>
                <a:lnTo>
                  <a:pt x="120646" y="110569"/>
                </a:lnTo>
                <a:lnTo>
                  <a:pt x="106695" y="152993"/>
                </a:lnTo>
                <a:lnTo>
                  <a:pt x="106286" y="162814"/>
                </a:lnTo>
                <a:lnTo>
                  <a:pt x="107015" y="175208"/>
                </a:lnTo>
                <a:lnTo>
                  <a:pt x="124370" y="217419"/>
                </a:lnTo>
                <a:lnTo>
                  <a:pt x="160762" y="244109"/>
                </a:lnTo>
                <a:lnTo>
                  <a:pt x="196913" y="250469"/>
                </a:lnTo>
                <a:lnTo>
                  <a:pt x="204990" y="250469"/>
                </a:lnTo>
                <a:lnTo>
                  <a:pt x="245160" y="237832"/>
                </a:lnTo>
                <a:lnTo>
                  <a:pt x="268198" y="220129"/>
                </a:lnTo>
                <a:lnTo>
                  <a:pt x="260424" y="209207"/>
                </a:lnTo>
                <a:lnTo>
                  <a:pt x="199948" y="209207"/>
                </a:lnTo>
                <a:lnTo>
                  <a:pt x="192609" y="208840"/>
                </a:lnTo>
                <a:lnTo>
                  <a:pt x="154089" y="183057"/>
                </a:lnTo>
                <a:lnTo>
                  <a:pt x="151561" y="174929"/>
                </a:lnTo>
                <a:lnTo>
                  <a:pt x="272516" y="174929"/>
                </a:lnTo>
                <a:lnTo>
                  <a:pt x="272961" y="155384"/>
                </a:lnTo>
                <a:lnTo>
                  <a:pt x="272758" y="146552"/>
                </a:lnTo>
                <a:lnTo>
                  <a:pt x="271787" y="138056"/>
                </a:lnTo>
                <a:lnTo>
                  <a:pt x="271629" y="137312"/>
                </a:lnTo>
                <a:lnTo>
                  <a:pt x="153593" y="137312"/>
                </a:lnTo>
                <a:lnTo>
                  <a:pt x="154012" y="136182"/>
                </a:lnTo>
                <a:lnTo>
                  <a:pt x="184315" y="112852"/>
                </a:lnTo>
                <a:lnTo>
                  <a:pt x="263315" y="112852"/>
                </a:lnTo>
                <a:lnTo>
                  <a:pt x="260488" y="107764"/>
                </a:lnTo>
                <a:lnTo>
                  <a:pt x="232680" y="81224"/>
                </a:lnTo>
                <a:lnTo>
                  <a:pt x="202494" y="71626"/>
                </a:lnTo>
                <a:lnTo>
                  <a:pt x="194233" y="71221"/>
                </a:lnTo>
                <a:close/>
              </a:path>
              <a:path w="1093470" h="250825">
                <a:moveTo>
                  <a:pt x="44310" y="74942"/>
                </a:moveTo>
                <a:lnTo>
                  <a:pt x="0" y="74942"/>
                </a:lnTo>
                <a:lnTo>
                  <a:pt x="0" y="247421"/>
                </a:lnTo>
                <a:lnTo>
                  <a:pt x="44310" y="247421"/>
                </a:lnTo>
                <a:lnTo>
                  <a:pt x="44310" y="147777"/>
                </a:lnTo>
                <a:lnTo>
                  <a:pt x="45262" y="143192"/>
                </a:lnTo>
                <a:lnTo>
                  <a:pt x="49022" y="134810"/>
                </a:lnTo>
                <a:lnTo>
                  <a:pt x="51574" y="131114"/>
                </a:lnTo>
                <a:lnTo>
                  <a:pt x="54800" y="127939"/>
                </a:lnTo>
                <a:lnTo>
                  <a:pt x="58013" y="124726"/>
                </a:lnTo>
                <a:lnTo>
                  <a:pt x="61709" y="122224"/>
                </a:lnTo>
                <a:lnTo>
                  <a:pt x="70040" y="118605"/>
                </a:lnTo>
                <a:lnTo>
                  <a:pt x="74447" y="117690"/>
                </a:lnTo>
                <a:lnTo>
                  <a:pt x="101658" y="117690"/>
                </a:lnTo>
                <a:lnTo>
                  <a:pt x="107560" y="93383"/>
                </a:lnTo>
                <a:lnTo>
                  <a:pt x="42252" y="93383"/>
                </a:lnTo>
                <a:lnTo>
                  <a:pt x="44310" y="74942"/>
                </a:lnTo>
                <a:close/>
              </a:path>
              <a:path w="1093470" h="250825">
                <a:moveTo>
                  <a:pt x="245237" y="187871"/>
                </a:moveTo>
                <a:lnTo>
                  <a:pt x="207098" y="209207"/>
                </a:lnTo>
                <a:lnTo>
                  <a:pt x="260424" y="209207"/>
                </a:lnTo>
                <a:lnTo>
                  <a:pt x="245237" y="187871"/>
                </a:lnTo>
                <a:close/>
              </a:path>
              <a:path w="1093470" h="250825">
                <a:moveTo>
                  <a:pt x="263315" y="112852"/>
                </a:moveTo>
                <a:lnTo>
                  <a:pt x="200075" y="112852"/>
                </a:lnTo>
                <a:lnTo>
                  <a:pt x="205486" y="114147"/>
                </a:lnTo>
                <a:lnTo>
                  <a:pt x="210439" y="116725"/>
                </a:lnTo>
                <a:lnTo>
                  <a:pt x="227596" y="137312"/>
                </a:lnTo>
                <a:lnTo>
                  <a:pt x="271629" y="137312"/>
                </a:lnTo>
                <a:lnTo>
                  <a:pt x="270048" y="129897"/>
                </a:lnTo>
                <a:lnTo>
                  <a:pt x="267538" y="122072"/>
                </a:lnTo>
                <a:lnTo>
                  <a:pt x="264310" y="114642"/>
                </a:lnTo>
                <a:lnTo>
                  <a:pt x="263315" y="112852"/>
                </a:lnTo>
                <a:close/>
              </a:path>
              <a:path w="1093470" h="250825">
                <a:moveTo>
                  <a:pt x="101658" y="117690"/>
                </a:moveTo>
                <a:lnTo>
                  <a:pt x="81432" y="117690"/>
                </a:lnTo>
                <a:lnTo>
                  <a:pt x="83858" y="118008"/>
                </a:lnTo>
                <a:lnTo>
                  <a:pt x="86398" y="118656"/>
                </a:lnTo>
                <a:lnTo>
                  <a:pt x="88976" y="119253"/>
                </a:lnTo>
                <a:lnTo>
                  <a:pt x="93586" y="120916"/>
                </a:lnTo>
                <a:lnTo>
                  <a:pt x="100215" y="123634"/>
                </a:lnTo>
                <a:lnTo>
                  <a:pt x="101658" y="117690"/>
                </a:lnTo>
                <a:close/>
              </a:path>
              <a:path w="1093470" h="250825">
                <a:moveTo>
                  <a:pt x="90551" y="71589"/>
                </a:moveTo>
                <a:lnTo>
                  <a:pt x="78168" y="71589"/>
                </a:lnTo>
                <a:lnTo>
                  <a:pt x="69989" y="73621"/>
                </a:lnTo>
                <a:lnTo>
                  <a:pt x="54660" y="81584"/>
                </a:lnTo>
                <a:lnTo>
                  <a:pt x="48018" y="86817"/>
                </a:lnTo>
                <a:lnTo>
                  <a:pt x="42252" y="93383"/>
                </a:lnTo>
                <a:lnTo>
                  <a:pt x="107560" y="93383"/>
                </a:lnTo>
                <a:lnTo>
                  <a:pt x="111442" y="77393"/>
                </a:lnTo>
                <a:lnTo>
                  <a:pt x="105974" y="74859"/>
                </a:lnTo>
                <a:lnTo>
                  <a:pt x="101460" y="73279"/>
                </a:lnTo>
                <a:lnTo>
                  <a:pt x="97840" y="72631"/>
                </a:lnTo>
                <a:lnTo>
                  <a:pt x="94272" y="71945"/>
                </a:lnTo>
                <a:lnTo>
                  <a:pt x="90551" y="71589"/>
                </a:lnTo>
                <a:close/>
              </a:path>
              <a:path w="1093470" h="250825">
                <a:moveTo>
                  <a:pt x="320560" y="74942"/>
                </a:moveTo>
                <a:lnTo>
                  <a:pt x="272973" y="74942"/>
                </a:lnTo>
                <a:lnTo>
                  <a:pt x="345909" y="247421"/>
                </a:lnTo>
                <a:lnTo>
                  <a:pt x="376758" y="247421"/>
                </a:lnTo>
                <a:lnTo>
                  <a:pt x="407185" y="178892"/>
                </a:lnTo>
                <a:lnTo>
                  <a:pt x="362889" y="178892"/>
                </a:lnTo>
                <a:lnTo>
                  <a:pt x="320560" y="74942"/>
                </a:lnTo>
                <a:close/>
              </a:path>
              <a:path w="1093470" h="250825">
                <a:moveTo>
                  <a:pt x="453339" y="74942"/>
                </a:moveTo>
                <a:lnTo>
                  <a:pt x="407162" y="74942"/>
                </a:lnTo>
                <a:lnTo>
                  <a:pt x="362889" y="178892"/>
                </a:lnTo>
                <a:lnTo>
                  <a:pt x="407185" y="178892"/>
                </a:lnTo>
                <a:lnTo>
                  <a:pt x="453339" y="74942"/>
                </a:lnTo>
                <a:close/>
              </a:path>
              <a:path w="1093470" h="250825">
                <a:moveTo>
                  <a:pt x="501002" y="0"/>
                </a:moveTo>
                <a:lnTo>
                  <a:pt x="484352" y="0"/>
                </a:lnTo>
                <a:lnTo>
                  <a:pt x="477735" y="2425"/>
                </a:lnTo>
                <a:lnTo>
                  <a:pt x="467779" y="12141"/>
                </a:lnTo>
                <a:lnTo>
                  <a:pt x="465302" y="18415"/>
                </a:lnTo>
                <a:lnTo>
                  <a:pt x="465302" y="34226"/>
                </a:lnTo>
                <a:lnTo>
                  <a:pt x="467753" y="40614"/>
                </a:lnTo>
                <a:lnTo>
                  <a:pt x="472655" y="45275"/>
                </a:lnTo>
                <a:lnTo>
                  <a:pt x="477570" y="49885"/>
                </a:lnTo>
                <a:lnTo>
                  <a:pt x="484200" y="52197"/>
                </a:lnTo>
                <a:lnTo>
                  <a:pt x="500761" y="52197"/>
                </a:lnTo>
                <a:lnTo>
                  <a:pt x="507352" y="49758"/>
                </a:lnTo>
                <a:lnTo>
                  <a:pt x="517410" y="40043"/>
                </a:lnTo>
                <a:lnTo>
                  <a:pt x="519950" y="33782"/>
                </a:lnTo>
                <a:lnTo>
                  <a:pt x="519950" y="17970"/>
                </a:lnTo>
                <a:lnTo>
                  <a:pt x="517486" y="11595"/>
                </a:lnTo>
                <a:lnTo>
                  <a:pt x="507669" y="2324"/>
                </a:lnTo>
                <a:lnTo>
                  <a:pt x="501002" y="0"/>
                </a:lnTo>
                <a:close/>
              </a:path>
              <a:path w="1093470" h="250825">
                <a:moveTo>
                  <a:pt x="515035" y="74942"/>
                </a:moveTo>
                <a:lnTo>
                  <a:pt x="471093" y="74942"/>
                </a:lnTo>
                <a:lnTo>
                  <a:pt x="471093" y="247421"/>
                </a:lnTo>
                <a:lnTo>
                  <a:pt x="515035" y="247421"/>
                </a:lnTo>
                <a:lnTo>
                  <a:pt x="515035" y="74942"/>
                </a:lnTo>
                <a:close/>
              </a:path>
              <a:path w="1093470" h="250825">
                <a:moveTo>
                  <a:pt x="628751" y="71221"/>
                </a:moveTo>
                <a:lnTo>
                  <a:pt x="585660" y="81693"/>
                </a:lnTo>
                <a:lnTo>
                  <a:pt x="555175" y="110569"/>
                </a:lnTo>
                <a:lnTo>
                  <a:pt x="541213" y="152993"/>
                </a:lnTo>
                <a:lnTo>
                  <a:pt x="540804" y="162814"/>
                </a:lnTo>
                <a:lnTo>
                  <a:pt x="541534" y="175208"/>
                </a:lnTo>
                <a:lnTo>
                  <a:pt x="558895" y="217419"/>
                </a:lnTo>
                <a:lnTo>
                  <a:pt x="595287" y="244109"/>
                </a:lnTo>
                <a:lnTo>
                  <a:pt x="631431" y="250469"/>
                </a:lnTo>
                <a:lnTo>
                  <a:pt x="639508" y="250469"/>
                </a:lnTo>
                <a:lnTo>
                  <a:pt x="679678" y="237832"/>
                </a:lnTo>
                <a:lnTo>
                  <a:pt x="702729" y="220129"/>
                </a:lnTo>
                <a:lnTo>
                  <a:pt x="694950" y="209207"/>
                </a:lnTo>
                <a:lnTo>
                  <a:pt x="634479" y="209207"/>
                </a:lnTo>
                <a:lnTo>
                  <a:pt x="627138" y="208840"/>
                </a:lnTo>
                <a:lnTo>
                  <a:pt x="590613" y="186601"/>
                </a:lnTo>
                <a:lnTo>
                  <a:pt x="586092" y="174929"/>
                </a:lnTo>
                <a:lnTo>
                  <a:pt x="707047" y="174929"/>
                </a:lnTo>
                <a:lnTo>
                  <a:pt x="707491" y="155384"/>
                </a:lnTo>
                <a:lnTo>
                  <a:pt x="707288" y="146552"/>
                </a:lnTo>
                <a:lnTo>
                  <a:pt x="706316" y="138056"/>
                </a:lnTo>
                <a:lnTo>
                  <a:pt x="706157" y="137312"/>
                </a:lnTo>
                <a:lnTo>
                  <a:pt x="588111" y="137312"/>
                </a:lnTo>
                <a:lnTo>
                  <a:pt x="588543" y="136182"/>
                </a:lnTo>
                <a:lnTo>
                  <a:pt x="618845" y="112852"/>
                </a:lnTo>
                <a:lnTo>
                  <a:pt x="697841" y="112852"/>
                </a:lnTo>
                <a:lnTo>
                  <a:pt x="695017" y="107764"/>
                </a:lnTo>
                <a:lnTo>
                  <a:pt x="667210" y="81224"/>
                </a:lnTo>
                <a:lnTo>
                  <a:pt x="637019" y="71626"/>
                </a:lnTo>
                <a:lnTo>
                  <a:pt x="628751" y="71221"/>
                </a:lnTo>
                <a:close/>
              </a:path>
              <a:path w="1093470" h="250825">
                <a:moveTo>
                  <a:pt x="679754" y="187871"/>
                </a:moveTo>
                <a:lnTo>
                  <a:pt x="641616" y="209207"/>
                </a:lnTo>
                <a:lnTo>
                  <a:pt x="694950" y="209207"/>
                </a:lnTo>
                <a:lnTo>
                  <a:pt x="679754" y="187871"/>
                </a:lnTo>
                <a:close/>
              </a:path>
              <a:path w="1093470" h="250825">
                <a:moveTo>
                  <a:pt x="697841" y="112852"/>
                </a:moveTo>
                <a:lnTo>
                  <a:pt x="634606" y="112852"/>
                </a:lnTo>
                <a:lnTo>
                  <a:pt x="640003" y="114147"/>
                </a:lnTo>
                <a:lnTo>
                  <a:pt x="644969" y="116725"/>
                </a:lnTo>
                <a:lnTo>
                  <a:pt x="662114" y="137312"/>
                </a:lnTo>
                <a:lnTo>
                  <a:pt x="706157" y="137312"/>
                </a:lnTo>
                <a:lnTo>
                  <a:pt x="704573" y="129897"/>
                </a:lnTo>
                <a:lnTo>
                  <a:pt x="702056" y="122072"/>
                </a:lnTo>
                <a:lnTo>
                  <a:pt x="698835" y="114642"/>
                </a:lnTo>
                <a:lnTo>
                  <a:pt x="697841" y="112852"/>
                </a:lnTo>
                <a:close/>
              </a:path>
              <a:path w="1093470" h="250825">
                <a:moveTo>
                  <a:pt x="986675" y="189204"/>
                </a:moveTo>
                <a:lnTo>
                  <a:pt x="955903" y="215531"/>
                </a:lnTo>
                <a:lnTo>
                  <a:pt x="963707" y="224663"/>
                </a:lnTo>
                <a:lnTo>
                  <a:pt x="971754" y="232252"/>
                </a:lnTo>
                <a:lnTo>
                  <a:pt x="1007164" y="248573"/>
                </a:lnTo>
                <a:lnTo>
                  <a:pt x="1027645" y="250469"/>
                </a:lnTo>
                <a:lnTo>
                  <a:pt x="1036223" y="250050"/>
                </a:lnTo>
                <a:lnTo>
                  <a:pt x="1072697" y="235615"/>
                </a:lnTo>
                <a:lnTo>
                  <a:pt x="1089403" y="211963"/>
                </a:lnTo>
                <a:lnTo>
                  <a:pt x="1022121" y="211963"/>
                </a:lnTo>
                <a:lnTo>
                  <a:pt x="1014780" y="210566"/>
                </a:lnTo>
                <a:lnTo>
                  <a:pt x="1008392" y="207797"/>
                </a:lnTo>
                <a:lnTo>
                  <a:pt x="1003465" y="205070"/>
                </a:lnTo>
                <a:lnTo>
                  <a:pt x="998205" y="201063"/>
                </a:lnTo>
                <a:lnTo>
                  <a:pt x="992610" y="195774"/>
                </a:lnTo>
                <a:lnTo>
                  <a:pt x="986675" y="189204"/>
                </a:lnTo>
                <a:close/>
              </a:path>
              <a:path w="1093470" h="250825">
                <a:moveTo>
                  <a:pt x="753300" y="74561"/>
                </a:moveTo>
                <a:lnTo>
                  <a:pt x="708240" y="75006"/>
                </a:lnTo>
                <a:lnTo>
                  <a:pt x="766978" y="247421"/>
                </a:lnTo>
                <a:lnTo>
                  <a:pt x="797090" y="247421"/>
                </a:lnTo>
                <a:lnTo>
                  <a:pt x="827352" y="173774"/>
                </a:lnTo>
                <a:lnTo>
                  <a:pt x="785596" y="173774"/>
                </a:lnTo>
                <a:lnTo>
                  <a:pt x="753300" y="74561"/>
                </a:lnTo>
                <a:close/>
              </a:path>
              <a:path w="1093470" h="250825">
                <a:moveTo>
                  <a:pt x="875100" y="164312"/>
                </a:moveTo>
                <a:lnTo>
                  <a:pt x="831240" y="164312"/>
                </a:lnTo>
                <a:lnTo>
                  <a:pt x="867562" y="247421"/>
                </a:lnTo>
                <a:lnTo>
                  <a:pt x="897902" y="247421"/>
                </a:lnTo>
                <a:lnTo>
                  <a:pt x="923095" y="172669"/>
                </a:lnTo>
                <a:lnTo>
                  <a:pt x="878903" y="172669"/>
                </a:lnTo>
                <a:lnTo>
                  <a:pt x="875100" y="164312"/>
                </a:lnTo>
                <a:close/>
              </a:path>
              <a:path w="1093470" h="250825">
                <a:moveTo>
                  <a:pt x="1033868" y="71589"/>
                </a:moveTo>
                <a:lnTo>
                  <a:pt x="1017206" y="71589"/>
                </a:lnTo>
                <a:lnTo>
                  <a:pt x="1009078" y="72834"/>
                </a:lnTo>
                <a:lnTo>
                  <a:pt x="975309" y="90678"/>
                </a:lnTo>
                <a:lnTo>
                  <a:pt x="962280" y="130378"/>
                </a:lnTo>
                <a:lnTo>
                  <a:pt x="963056" y="135750"/>
                </a:lnTo>
                <a:lnTo>
                  <a:pt x="991590" y="170167"/>
                </a:lnTo>
                <a:lnTo>
                  <a:pt x="1028712" y="182892"/>
                </a:lnTo>
                <a:lnTo>
                  <a:pt x="1034034" y="184594"/>
                </a:lnTo>
                <a:lnTo>
                  <a:pt x="1038059" y="186232"/>
                </a:lnTo>
                <a:lnTo>
                  <a:pt x="1042123" y="187820"/>
                </a:lnTo>
                <a:lnTo>
                  <a:pt x="1044867" y="189103"/>
                </a:lnTo>
                <a:lnTo>
                  <a:pt x="1046302" y="190106"/>
                </a:lnTo>
                <a:lnTo>
                  <a:pt x="1048537" y="191935"/>
                </a:lnTo>
                <a:lnTo>
                  <a:pt x="1049642" y="194513"/>
                </a:lnTo>
                <a:lnTo>
                  <a:pt x="1049642" y="199910"/>
                </a:lnTo>
                <a:lnTo>
                  <a:pt x="1033411" y="211963"/>
                </a:lnTo>
                <a:lnTo>
                  <a:pt x="1089403" y="211963"/>
                </a:lnTo>
                <a:lnTo>
                  <a:pt x="1089594" y="211491"/>
                </a:lnTo>
                <a:lnTo>
                  <a:pt x="1091253" y="204272"/>
                </a:lnTo>
                <a:lnTo>
                  <a:pt x="1091806" y="196634"/>
                </a:lnTo>
                <a:lnTo>
                  <a:pt x="1091716" y="189103"/>
                </a:lnTo>
                <a:lnTo>
                  <a:pt x="1090841" y="183286"/>
                </a:lnTo>
                <a:lnTo>
                  <a:pt x="1088910" y="177380"/>
                </a:lnTo>
                <a:lnTo>
                  <a:pt x="1087018" y="171437"/>
                </a:lnTo>
                <a:lnTo>
                  <a:pt x="1083703" y="166204"/>
                </a:lnTo>
                <a:lnTo>
                  <a:pt x="1078941" y="161696"/>
                </a:lnTo>
                <a:lnTo>
                  <a:pt x="1074686" y="157137"/>
                </a:lnTo>
                <a:lnTo>
                  <a:pt x="1035227" y="140512"/>
                </a:lnTo>
                <a:lnTo>
                  <a:pt x="1028585" y="138976"/>
                </a:lnTo>
                <a:lnTo>
                  <a:pt x="1023226" y="137388"/>
                </a:lnTo>
                <a:lnTo>
                  <a:pt x="1006233" y="122745"/>
                </a:lnTo>
                <a:lnTo>
                  <a:pt x="1006233" y="120815"/>
                </a:lnTo>
                <a:lnTo>
                  <a:pt x="1006602" y="119100"/>
                </a:lnTo>
                <a:lnTo>
                  <a:pt x="1007351" y="117614"/>
                </a:lnTo>
                <a:lnTo>
                  <a:pt x="1008087" y="116078"/>
                </a:lnTo>
                <a:lnTo>
                  <a:pt x="1023581" y="110109"/>
                </a:lnTo>
                <a:lnTo>
                  <a:pt x="1087103" y="110109"/>
                </a:lnTo>
                <a:lnTo>
                  <a:pt x="1092923" y="103708"/>
                </a:lnTo>
                <a:lnTo>
                  <a:pt x="1057859" y="77000"/>
                </a:lnTo>
                <a:lnTo>
                  <a:pt x="1041895" y="72682"/>
                </a:lnTo>
                <a:lnTo>
                  <a:pt x="1033868" y="71589"/>
                </a:lnTo>
                <a:close/>
              </a:path>
              <a:path w="1093470" h="250825">
                <a:moveTo>
                  <a:pt x="845934" y="100215"/>
                </a:moveTo>
                <a:lnTo>
                  <a:pt x="818946" y="100215"/>
                </a:lnTo>
                <a:lnTo>
                  <a:pt x="785596" y="173774"/>
                </a:lnTo>
                <a:lnTo>
                  <a:pt x="827352" y="173774"/>
                </a:lnTo>
                <a:lnTo>
                  <a:pt x="831240" y="164312"/>
                </a:lnTo>
                <a:lnTo>
                  <a:pt x="875100" y="164312"/>
                </a:lnTo>
                <a:lnTo>
                  <a:pt x="845934" y="100215"/>
                </a:lnTo>
                <a:close/>
              </a:path>
              <a:path w="1093470" h="250825">
                <a:moveTo>
                  <a:pt x="956030" y="74942"/>
                </a:moveTo>
                <a:lnTo>
                  <a:pt x="910983" y="74942"/>
                </a:lnTo>
                <a:lnTo>
                  <a:pt x="878903" y="172669"/>
                </a:lnTo>
                <a:lnTo>
                  <a:pt x="923095" y="172669"/>
                </a:lnTo>
                <a:lnTo>
                  <a:pt x="956030" y="74942"/>
                </a:lnTo>
                <a:close/>
              </a:path>
              <a:path w="1093470" h="250825">
                <a:moveTo>
                  <a:pt x="1087103" y="110109"/>
                </a:moveTo>
                <a:lnTo>
                  <a:pt x="1030465" y="110109"/>
                </a:lnTo>
                <a:lnTo>
                  <a:pt x="1034084" y="110820"/>
                </a:lnTo>
                <a:lnTo>
                  <a:pt x="1042365" y="113677"/>
                </a:lnTo>
                <a:lnTo>
                  <a:pt x="1046429" y="115684"/>
                </a:lnTo>
                <a:lnTo>
                  <a:pt x="1054709" y="121031"/>
                </a:lnTo>
                <a:lnTo>
                  <a:pt x="1060132" y="125717"/>
                </a:lnTo>
                <a:lnTo>
                  <a:pt x="1066825" y="132410"/>
                </a:lnTo>
                <a:lnTo>
                  <a:pt x="1087103" y="110109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82695" y="4127652"/>
            <a:ext cx="2867228" cy="2410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25561" y="3324510"/>
            <a:ext cx="6941820" cy="221043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  <a:tabLst>
                <a:tab pos="4869815" algn="l"/>
              </a:tabLst>
            </a:pP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Collecting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be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done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through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various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methods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2B563B"/>
                </a:solidFill>
                <a:latin typeface="Verdana"/>
                <a:cs typeface="Verdana"/>
              </a:rPr>
              <a:t>such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as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marL="1126490">
              <a:lnSpc>
                <a:spcPts val="2760"/>
              </a:lnSpc>
              <a:tabLst>
                <a:tab pos="4822825" algn="l"/>
              </a:tabLst>
            </a:pPr>
            <a:r>
              <a:rPr sz="2400" spc="-24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335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Each</a:t>
            </a:r>
            <a:r>
              <a:rPr sz="2400" spc="-2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method</a:t>
            </a:r>
            <a:endParaRPr sz="2400">
              <a:latin typeface="Verdana"/>
              <a:cs typeface="Verdana"/>
            </a:endParaRPr>
          </a:p>
          <a:p>
            <a:pPr marL="12700" marR="177165">
              <a:lnSpc>
                <a:spcPts val="2850"/>
              </a:lnSpc>
              <a:spcBef>
                <a:spcPts val="165"/>
              </a:spcBef>
            </a:pP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provides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unique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2B563B"/>
                </a:solidFill>
                <a:latin typeface="Verdana"/>
                <a:cs typeface="Verdana"/>
              </a:rPr>
              <a:t>that,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2B563B"/>
                </a:solidFill>
                <a:latin typeface="Verdana"/>
                <a:cs typeface="Verdana"/>
              </a:rPr>
              <a:t>when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compiled,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sz="2400" spc="75" dirty="0">
                <a:solidFill>
                  <a:srgbClr val="2B563B"/>
                </a:solidFill>
                <a:latin typeface="Verdana"/>
                <a:cs typeface="Verdana"/>
              </a:rPr>
              <a:t> 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er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comprehensive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view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employee </a:t>
            </a: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performance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satisfaction.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8558" y="991724"/>
            <a:ext cx="536892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spc="215" dirty="0"/>
              <a:t>Data</a:t>
            </a:r>
            <a:r>
              <a:rPr sz="3200" spc="140" dirty="0"/>
              <a:t> </a:t>
            </a:r>
            <a:r>
              <a:rPr sz="3200" spc="210" dirty="0"/>
              <a:t>Cleaning</a:t>
            </a:r>
            <a:r>
              <a:rPr sz="3200" spc="145" dirty="0"/>
              <a:t> </a:t>
            </a:r>
            <a:r>
              <a:rPr sz="3200" spc="195" dirty="0"/>
              <a:t>Techniques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3918" y="2981020"/>
            <a:ext cx="1186789" cy="2455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78558" y="2647499"/>
            <a:ext cx="7245984" cy="1444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  <a:tabLst>
                <a:tab pos="4601210" algn="l"/>
              </a:tabLst>
            </a:pP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cleaning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essential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2B563B"/>
                </a:solidFill>
                <a:latin typeface="Verdana"/>
                <a:cs typeface="Verdana"/>
              </a:rPr>
              <a:t>ensure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accuracy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5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analysis. </a:t>
            </a:r>
            <a:r>
              <a:rPr sz="1850" spc="-50" dirty="0">
                <a:solidFill>
                  <a:srgbClr val="2B563B"/>
                </a:solidFill>
                <a:latin typeface="Verdana"/>
                <a:cs typeface="Verdana"/>
              </a:rPr>
              <a:t>Techniques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include</a:t>
            </a:r>
            <a:r>
              <a:rPr sz="1850" spc="-9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removing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1850" spc="-18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correcting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60" dirty="0">
                <a:solidFill>
                  <a:srgbClr val="2B563B"/>
                </a:solidFill>
                <a:latin typeface="Verdana"/>
                <a:cs typeface="Verdana"/>
              </a:rPr>
              <a:t>errors,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standardizing</a:t>
            </a:r>
            <a:r>
              <a:rPr sz="1850" spc="-9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40" dirty="0">
                <a:solidFill>
                  <a:srgbClr val="2B563B"/>
                </a:solidFill>
                <a:latin typeface="Verdana"/>
                <a:cs typeface="Verdana"/>
              </a:rPr>
              <a:t>formats.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Clean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1850" spc="-9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leads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45" dirty="0">
                <a:solidFill>
                  <a:srgbClr val="2B563B"/>
                </a:solidFill>
                <a:latin typeface="Verdana"/>
                <a:cs typeface="Verdana"/>
              </a:rPr>
              <a:t>more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reliable </a:t>
            </a:r>
            <a:r>
              <a:rPr sz="1850" spc="-45" dirty="0">
                <a:solidFill>
                  <a:srgbClr val="2B563B"/>
                </a:solidFill>
                <a:latin typeface="Verdana"/>
                <a:cs typeface="Verdana"/>
              </a:rPr>
              <a:t>insights,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enabling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organizations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5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informed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decisions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based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on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accurate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information.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76634" y="0"/>
            <a:ext cx="7011670" cy="10287000"/>
            <a:chOff x="11276634" y="0"/>
            <a:chExt cx="7011670" cy="10287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634" y="0"/>
              <a:ext cx="7010399" cy="10286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45732" y="75"/>
              <a:ext cx="4942840" cy="1029969"/>
            </a:xfrm>
            <a:custGeom>
              <a:avLst/>
              <a:gdLst/>
              <a:ahLst/>
              <a:cxnLst/>
              <a:rect l="l" t="t" r="r" b="b"/>
              <a:pathLst>
                <a:path w="4942840" h="1029969">
                  <a:moveTo>
                    <a:pt x="4942256" y="537210"/>
                  </a:moveTo>
                  <a:lnTo>
                    <a:pt x="4910683" y="556260"/>
                  </a:lnTo>
                  <a:lnTo>
                    <a:pt x="4888331" y="571500"/>
                  </a:lnTo>
                  <a:lnTo>
                    <a:pt x="4868088" y="589280"/>
                  </a:lnTo>
                  <a:lnTo>
                    <a:pt x="4859515" y="594360"/>
                  </a:lnTo>
                  <a:lnTo>
                    <a:pt x="4851666" y="601980"/>
                  </a:lnTo>
                  <a:lnTo>
                    <a:pt x="4843932" y="608330"/>
                  </a:lnTo>
                  <a:lnTo>
                    <a:pt x="4835703" y="614680"/>
                  </a:lnTo>
                  <a:lnTo>
                    <a:pt x="4822672" y="623570"/>
                  </a:lnTo>
                  <a:lnTo>
                    <a:pt x="4809782" y="633730"/>
                  </a:lnTo>
                  <a:lnTo>
                    <a:pt x="4795825" y="645160"/>
                  </a:lnTo>
                  <a:lnTo>
                    <a:pt x="4779569" y="655320"/>
                  </a:lnTo>
                  <a:lnTo>
                    <a:pt x="4749978" y="674370"/>
                  </a:lnTo>
                  <a:lnTo>
                    <a:pt x="4741888" y="678180"/>
                  </a:lnTo>
                  <a:lnTo>
                    <a:pt x="4735309" y="683260"/>
                  </a:lnTo>
                  <a:lnTo>
                    <a:pt x="4729404" y="688340"/>
                  </a:lnTo>
                  <a:lnTo>
                    <a:pt x="4723308" y="697230"/>
                  </a:lnTo>
                  <a:lnTo>
                    <a:pt x="4706163" y="707390"/>
                  </a:lnTo>
                  <a:lnTo>
                    <a:pt x="4675390" y="731520"/>
                  </a:lnTo>
                  <a:lnTo>
                    <a:pt x="4636808" y="749300"/>
                  </a:lnTo>
                  <a:lnTo>
                    <a:pt x="4612754" y="756920"/>
                  </a:lnTo>
                  <a:lnTo>
                    <a:pt x="4589665" y="764540"/>
                  </a:lnTo>
                  <a:lnTo>
                    <a:pt x="4567860" y="772160"/>
                  </a:lnTo>
                  <a:lnTo>
                    <a:pt x="4552670" y="775970"/>
                  </a:lnTo>
                  <a:lnTo>
                    <a:pt x="4537926" y="781050"/>
                  </a:lnTo>
                  <a:lnTo>
                    <a:pt x="4523041" y="787400"/>
                  </a:lnTo>
                  <a:lnTo>
                    <a:pt x="4507408" y="791210"/>
                  </a:lnTo>
                  <a:lnTo>
                    <a:pt x="4494885" y="797560"/>
                  </a:lnTo>
                  <a:lnTo>
                    <a:pt x="4483303" y="801370"/>
                  </a:lnTo>
                  <a:lnTo>
                    <a:pt x="4472787" y="805180"/>
                  </a:lnTo>
                  <a:lnTo>
                    <a:pt x="4463466" y="810260"/>
                  </a:lnTo>
                  <a:lnTo>
                    <a:pt x="4442993" y="814070"/>
                  </a:lnTo>
                  <a:lnTo>
                    <a:pt x="4403636" y="819150"/>
                  </a:lnTo>
                  <a:lnTo>
                    <a:pt x="4383583" y="824230"/>
                  </a:lnTo>
                  <a:lnTo>
                    <a:pt x="4355655" y="828040"/>
                  </a:lnTo>
                  <a:lnTo>
                    <a:pt x="4327830" y="830580"/>
                  </a:lnTo>
                  <a:lnTo>
                    <a:pt x="4301261" y="836930"/>
                  </a:lnTo>
                  <a:lnTo>
                    <a:pt x="4277030" y="847090"/>
                  </a:lnTo>
                  <a:lnTo>
                    <a:pt x="4257878" y="852170"/>
                  </a:lnTo>
                  <a:lnTo>
                    <a:pt x="4239933" y="857250"/>
                  </a:lnTo>
                  <a:lnTo>
                    <a:pt x="4222547" y="864870"/>
                  </a:lnTo>
                  <a:lnTo>
                    <a:pt x="4205020" y="873760"/>
                  </a:lnTo>
                  <a:lnTo>
                    <a:pt x="4166489" y="887730"/>
                  </a:lnTo>
                  <a:lnTo>
                    <a:pt x="4126877" y="899160"/>
                  </a:lnTo>
                  <a:lnTo>
                    <a:pt x="4086707" y="904240"/>
                  </a:lnTo>
                  <a:lnTo>
                    <a:pt x="4066616" y="902970"/>
                  </a:lnTo>
                  <a:lnTo>
                    <a:pt x="4046524" y="901700"/>
                  </a:lnTo>
                  <a:lnTo>
                    <a:pt x="4035133" y="902970"/>
                  </a:lnTo>
                  <a:lnTo>
                    <a:pt x="4023322" y="902970"/>
                  </a:lnTo>
                  <a:lnTo>
                    <a:pt x="4010698" y="901700"/>
                  </a:lnTo>
                  <a:lnTo>
                    <a:pt x="4003789" y="900430"/>
                  </a:lnTo>
                  <a:lnTo>
                    <a:pt x="3996867" y="899160"/>
                  </a:lnTo>
                  <a:lnTo>
                    <a:pt x="3985044" y="899160"/>
                  </a:lnTo>
                  <a:lnTo>
                    <a:pt x="3973093" y="900430"/>
                  </a:lnTo>
                  <a:lnTo>
                    <a:pt x="3960622" y="899160"/>
                  </a:lnTo>
                  <a:lnTo>
                    <a:pt x="3947210" y="896620"/>
                  </a:lnTo>
                  <a:lnTo>
                    <a:pt x="3928402" y="896620"/>
                  </a:lnTo>
                  <a:lnTo>
                    <a:pt x="3889705" y="900430"/>
                  </a:lnTo>
                  <a:lnTo>
                    <a:pt x="3870883" y="901700"/>
                  </a:lnTo>
                  <a:lnTo>
                    <a:pt x="3859022" y="901700"/>
                  </a:lnTo>
                  <a:lnTo>
                    <a:pt x="3833723" y="904240"/>
                  </a:lnTo>
                  <a:lnTo>
                    <a:pt x="3819067" y="906780"/>
                  </a:lnTo>
                  <a:lnTo>
                    <a:pt x="3799979" y="908050"/>
                  </a:lnTo>
                  <a:lnTo>
                    <a:pt x="3780993" y="910590"/>
                  </a:lnTo>
                  <a:lnTo>
                    <a:pt x="3762692" y="914400"/>
                  </a:lnTo>
                  <a:lnTo>
                    <a:pt x="3745661" y="918210"/>
                  </a:lnTo>
                  <a:lnTo>
                    <a:pt x="3729571" y="922020"/>
                  </a:lnTo>
                  <a:lnTo>
                    <a:pt x="3697630" y="928370"/>
                  </a:lnTo>
                  <a:lnTo>
                    <a:pt x="3681526" y="932180"/>
                  </a:lnTo>
                  <a:lnTo>
                    <a:pt x="3635425" y="934720"/>
                  </a:lnTo>
                  <a:lnTo>
                    <a:pt x="3623945" y="935990"/>
                  </a:lnTo>
                  <a:lnTo>
                    <a:pt x="3597198" y="935990"/>
                  </a:lnTo>
                  <a:lnTo>
                    <a:pt x="3580053" y="934720"/>
                  </a:lnTo>
                  <a:lnTo>
                    <a:pt x="3557155" y="937260"/>
                  </a:lnTo>
                  <a:lnTo>
                    <a:pt x="3487851" y="941070"/>
                  </a:lnTo>
                  <a:lnTo>
                    <a:pt x="3419805" y="948690"/>
                  </a:lnTo>
                  <a:lnTo>
                    <a:pt x="3385362" y="951230"/>
                  </a:lnTo>
                  <a:lnTo>
                    <a:pt x="3349548" y="951230"/>
                  </a:lnTo>
                  <a:lnTo>
                    <a:pt x="3333826" y="952500"/>
                  </a:lnTo>
                  <a:lnTo>
                    <a:pt x="3303765" y="953770"/>
                  </a:lnTo>
                  <a:lnTo>
                    <a:pt x="3288461" y="955040"/>
                  </a:lnTo>
                  <a:lnTo>
                    <a:pt x="3276041" y="956310"/>
                  </a:lnTo>
                  <a:lnTo>
                    <a:pt x="3262045" y="957580"/>
                  </a:lnTo>
                  <a:lnTo>
                    <a:pt x="3247390" y="957580"/>
                  </a:lnTo>
                  <a:lnTo>
                    <a:pt x="3232962" y="956310"/>
                  </a:lnTo>
                  <a:lnTo>
                    <a:pt x="3211372" y="960120"/>
                  </a:lnTo>
                  <a:lnTo>
                    <a:pt x="3169323" y="962660"/>
                  </a:lnTo>
                  <a:lnTo>
                    <a:pt x="3126219" y="963930"/>
                  </a:lnTo>
                  <a:lnTo>
                    <a:pt x="3081794" y="963930"/>
                  </a:lnTo>
                  <a:lnTo>
                    <a:pt x="3035731" y="960120"/>
                  </a:lnTo>
                  <a:lnTo>
                    <a:pt x="2996222" y="963930"/>
                  </a:lnTo>
                  <a:lnTo>
                    <a:pt x="2955937" y="963930"/>
                  </a:lnTo>
                  <a:lnTo>
                    <a:pt x="2915386" y="962660"/>
                  </a:lnTo>
                  <a:lnTo>
                    <a:pt x="2820568" y="951230"/>
                  </a:lnTo>
                  <a:lnTo>
                    <a:pt x="2809583" y="949960"/>
                  </a:lnTo>
                  <a:lnTo>
                    <a:pt x="2776105" y="947420"/>
                  </a:lnTo>
                  <a:lnTo>
                    <a:pt x="2741980" y="948690"/>
                  </a:lnTo>
                  <a:lnTo>
                    <a:pt x="2730627" y="948690"/>
                  </a:lnTo>
                  <a:lnTo>
                    <a:pt x="2719171" y="949960"/>
                  </a:lnTo>
                  <a:lnTo>
                    <a:pt x="2707602" y="949960"/>
                  </a:lnTo>
                  <a:lnTo>
                    <a:pt x="2695879" y="951230"/>
                  </a:lnTo>
                  <a:lnTo>
                    <a:pt x="2678404" y="948690"/>
                  </a:lnTo>
                  <a:lnTo>
                    <a:pt x="2645346" y="944880"/>
                  </a:lnTo>
                  <a:lnTo>
                    <a:pt x="2594838" y="941070"/>
                  </a:lnTo>
                  <a:lnTo>
                    <a:pt x="2578531" y="939800"/>
                  </a:lnTo>
                  <a:lnTo>
                    <a:pt x="2554554" y="941070"/>
                  </a:lnTo>
                  <a:lnTo>
                    <a:pt x="2528747" y="939800"/>
                  </a:lnTo>
                  <a:lnTo>
                    <a:pt x="2500668" y="935990"/>
                  </a:lnTo>
                  <a:lnTo>
                    <a:pt x="2469819" y="932180"/>
                  </a:lnTo>
                  <a:lnTo>
                    <a:pt x="2450388" y="928370"/>
                  </a:lnTo>
                  <a:lnTo>
                    <a:pt x="2399068" y="919480"/>
                  </a:lnTo>
                  <a:lnTo>
                    <a:pt x="2348674" y="909320"/>
                  </a:lnTo>
                  <a:lnTo>
                    <a:pt x="2298890" y="897890"/>
                  </a:lnTo>
                  <a:lnTo>
                    <a:pt x="2249373" y="883920"/>
                  </a:lnTo>
                  <a:lnTo>
                    <a:pt x="2199817" y="866140"/>
                  </a:lnTo>
                  <a:lnTo>
                    <a:pt x="2157819" y="855980"/>
                  </a:lnTo>
                  <a:lnTo>
                    <a:pt x="2136381" y="849630"/>
                  </a:lnTo>
                  <a:lnTo>
                    <a:pt x="2114854" y="844550"/>
                  </a:lnTo>
                  <a:lnTo>
                    <a:pt x="2080056" y="835660"/>
                  </a:lnTo>
                  <a:lnTo>
                    <a:pt x="2044915" y="825500"/>
                  </a:lnTo>
                  <a:lnTo>
                    <a:pt x="1974392" y="807720"/>
                  </a:lnTo>
                  <a:lnTo>
                    <a:pt x="1876856" y="775970"/>
                  </a:lnTo>
                  <a:lnTo>
                    <a:pt x="1833092" y="763270"/>
                  </a:lnTo>
                  <a:lnTo>
                    <a:pt x="1792274" y="755650"/>
                  </a:lnTo>
                  <a:lnTo>
                    <a:pt x="1742351" y="742950"/>
                  </a:lnTo>
                  <a:lnTo>
                    <a:pt x="1693379" y="727710"/>
                  </a:lnTo>
                  <a:lnTo>
                    <a:pt x="1645386" y="711200"/>
                  </a:lnTo>
                  <a:lnTo>
                    <a:pt x="1598358" y="692150"/>
                  </a:lnTo>
                  <a:lnTo>
                    <a:pt x="1552282" y="671830"/>
                  </a:lnTo>
                  <a:lnTo>
                    <a:pt x="1507159" y="650240"/>
                  </a:lnTo>
                  <a:lnTo>
                    <a:pt x="1490522" y="642620"/>
                  </a:lnTo>
                  <a:lnTo>
                    <a:pt x="1457515" y="626110"/>
                  </a:lnTo>
                  <a:lnTo>
                    <a:pt x="1440865" y="617220"/>
                  </a:lnTo>
                  <a:lnTo>
                    <a:pt x="1404099" y="598170"/>
                  </a:lnTo>
                  <a:lnTo>
                    <a:pt x="1367307" y="582930"/>
                  </a:lnTo>
                  <a:lnTo>
                    <a:pt x="1330744" y="570230"/>
                  </a:lnTo>
                  <a:lnTo>
                    <a:pt x="1294688" y="560070"/>
                  </a:lnTo>
                  <a:lnTo>
                    <a:pt x="1273060" y="553720"/>
                  </a:lnTo>
                  <a:lnTo>
                    <a:pt x="1251153" y="544830"/>
                  </a:lnTo>
                  <a:lnTo>
                    <a:pt x="1230312" y="537210"/>
                  </a:lnTo>
                  <a:lnTo>
                    <a:pt x="1211884" y="528320"/>
                  </a:lnTo>
                  <a:lnTo>
                    <a:pt x="1175296" y="508000"/>
                  </a:lnTo>
                  <a:lnTo>
                    <a:pt x="1137767" y="488950"/>
                  </a:lnTo>
                  <a:lnTo>
                    <a:pt x="985037" y="416560"/>
                  </a:lnTo>
                  <a:lnTo>
                    <a:pt x="945184" y="396240"/>
                  </a:lnTo>
                  <a:lnTo>
                    <a:pt x="905941" y="373380"/>
                  </a:lnTo>
                  <a:lnTo>
                    <a:pt x="902385" y="365760"/>
                  </a:lnTo>
                  <a:lnTo>
                    <a:pt x="856437" y="347980"/>
                  </a:lnTo>
                  <a:lnTo>
                    <a:pt x="810945" y="327660"/>
                  </a:lnTo>
                  <a:lnTo>
                    <a:pt x="765949" y="306070"/>
                  </a:lnTo>
                  <a:lnTo>
                    <a:pt x="721410" y="283210"/>
                  </a:lnTo>
                  <a:lnTo>
                    <a:pt x="633780" y="234950"/>
                  </a:lnTo>
                  <a:lnTo>
                    <a:pt x="590689" y="209550"/>
                  </a:lnTo>
                  <a:lnTo>
                    <a:pt x="548055" y="182880"/>
                  </a:lnTo>
                  <a:lnTo>
                    <a:pt x="521195" y="167640"/>
                  </a:lnTo>
                  <a:lnTo>
                    <a:pt x="466280" y="134620"/>
                  </a:lnTo>
                  <a:lnTo>
                    <a:pt x="439343" y="119380"/>
                  </a:lnTo>
                  <a:lnTo>
                    <a:pt x="403148" y="104140"/>
                  </a:lnTo>
                  <a:lnTo>
                    <a:pt x="369900" y="88900"/>
                  </a:lnTo>
                  <a:lnTo>
                    <a:pt x="337705" y="71120"/>
                  </a:lnTo>
                  <a:lnTo>
                    <a:pt x="304723" y="54610"/>
                  </a:lnTo>
                  <a:lnTo>
                    <a:pt x="285661" y="41910"/>
                  </a:lnTo>
                  <a:lnTo>
                    <a:pt x="265899" y="30480"/>
                  </a:lnTo>
                  <a:lnTo>
                    <a:pt x="245046" y="19050"/>
                  </a:lnTo>
                  <a:lnTo>
                    <a:pt x="222681" y="7620"/>
                  </a:lnTo>
                  <a:lnTo>
                    <a:pt x="198691" y="0"/>
                  </a:lnTo>
                  <a:lnTo>
                    <a:pt x="0" y="0"/>
                  </a:lnTo>
                  <a:lnTo>
                    <a:pt x="61023" y="24130"/>
                  </a:lnTo>
                  <a:lnTo>
                    <a:pt x="88696" y="38100"/>
                  </a:lnTo>
                  <a:lnTo>
                    <a:pt x="115455" y="50800"/>
                  </a:lnTo>
                  <a:lnTo>
                    <a:pt x="142278" y="60960"/>
                  </a:lnTo>
                  <a:lnTo>
                    <a:pt x="168414" y="71120"/>
                  </a:lnTo>
                  <a:lnTo>
                    <a:pt x="193090" y="80010"/>
                  </a:lnTo>
                  <a:lnTo>
                    <a:pt x="232295" y="105410"/>
                  </a:lnTo>
                  <a:lnTo>
                    <a:pt x="252412" y="114300"/>
                  </a:lnTo>
                  <a:lnTo>
                    <a:pt x="273100" y="121920"/>
                  </a:lnTo>
                  <a:lnTo>
                    <a:pt x="306197" y="139700"/>
                  </a:lnTo>
                  <a:lnTo>
                    <a:pt x="339305" y="158750"/>
                  </a:lnTo>
                  <a:lnTo>
                    <a:pt x="373507" y="176530"/>
                  </a:lnTo>
                  <a:lnTo>
                    <a:pt x="409879" y="193040"/>
                  </a:lnTo>
                  <a:lnTo>
                    <a:pt x="437083" y="208280"/>
                  </a:lnTo>
                  <a:lnTo>
                    <a:pt x="492086" y="241300"/>
                  </a:lnTo>
                  <a:lnTo>
                    <a:pt x="519353" y="256540"/>
                  </a:lnTo>
                  <a:lnTo>
                    <a:pt x="561759" y="281940"/>
                  </a:lnTo>
                  <a:lnTo>
                    <a:pt x="648284" y="332740"/>
                  </a:lnTo>
                  <a:lnTo>
                    <a:pt x="692365" y="356870"/>
                  </a:lnTo>
                  <a:lnTo>
                    <a:pt x="736955" y="379730"/>
                  </a:lnTo>
                  <a:lnTo>
                    <a:pt x="782040" y="401320"/>
                  </a:lnTo>
                  <a:lnTo>
                    <a:pt x="827582" y="421640"/>
                  </a:lnTo>
                  <a:lnTo>
                    <a:pt x="873556" y="439420"/>
                  </a:lnTo>
                  <a:lnTo>
                    <a:pt x="912799" y="463550"/>
                  </a:lnTo>
                  <a:lnTo>
                    <a:pt x="952639" y="483870"/>
                  </a:lnTo>
                  <a:lnTo>
                    <a:pt x="1033322" y="521970"/>
                  </a:lnTo>
                  <a:lnTo>
                    <a:pt x="1070762" y="537210"/>
                  </a:lnTo>
                  <a:lnTo>
                    <a:pt x="1107516" y="554990"/>
                  </a:lnTo>
                  <a:lnTo>
                    <a:pt x="1143711" y="574040"/>
                  </a:lnTo>
                  <a:lnTo>
                    <a:pt x="1179499" y="595630"/>
                  </a:lnTo>
                  <a:lnTo>
                    <a:pt x="1203058" y="604520"/>
                  </a:lnTo>
                  <a:lnTo>
                    <a:pt x="1225397" y="610870"/>
                  </a:lnTo>
                  <a:lnTo>
                    <a:pt x="1268145" y="623570"/>
                  </a:lnTo>
                  <a:lnTo>
                    <a:pt x="1303769" y="633730"/>
                  </a:lnTo>
                  <a:lnTo>
                    <a:pt x="1339494" y="646430"/>
                  </a:lnTo>
                  <a:lnTo>
                    <a:pt x="1373733" y="661670"/>
                  </a:lnTo>
                  <a:lnTo>
                    <a:pt x="1404924" y="678180"/>
                  </a:lnTo>
                  <a:lnTo>
                    <a:pt x="1421269" y="687070"/>
                  </a:lnTo>
                  <a:lnTo>
                    <a:pt x="1454734" y="703580"/>
                  </a:lnTo>
                  <a:lnTo>
                    <a:pt x="1516951" y="734060"/>
                  </a:lnTo>
                  <a:lnTo>
                    <a:pt x="1563649" y="754380"/>
                  </a:lnTo>
                  <a:lnTo>
                    <a:pt x="1611871" y="774700"/>
                  </a:lnTo>
                  <a:lnTo>
                    <a:pt x="1661541" y="792480"/>
                  </a:lnTo>
                  <a:lnTo>
                    <a:pt x="1712556" y="807720"/>
                  </a:lnTo>
                  <a:lnTo>
                    <a:pt x="1805660" y="825500"/>
                  </a:lnTo>
                  <a:lnTo>
                    <a:pt x="1848599" y="835660"/>
                  </a:lnTo>
                  <a:lnTo>
                    <a:pt x="1944166" y="864870"/>
                  </a:lnTo>
                  <a:lnTo>
                    <a:pt x="1981365" y="877570"/>
                  </a:lnTo>
                  <a:lnTo>
                    <a:pt x="2017610" y="889000"/>
                  </a:lnTo>
                  <a:lnTo>
                    <a:pt x="2053323" y="899160"/>
                  </a:lnTo>
                  <a:lnTo>
                    <a:pt x="2130691" y="918210"/>
                  </a:lnTo>
                  <a:lnTo>
                    <a:pt x="2150872" y="922020"/>
                  </a:lnTo>
                  <a:lnTo>
                    <a:pt x="2170226" y="924560"/>
                  </a:lnTo>
                  <a:lnTo>
                    <a:pt x="2220404" y="942340"/>
                  </a:lnTo>
                  <a:lnTo>
                    <a:pt x="2272093" y="956310"/>
                  </a:lnTo>
                  <a:lnTo>
                    <a:pt x="2324684" y="969010"/>
                  </a:lnTo>
                  <a:lnTo>
                    <a:pt x="2377579" y="979170"/>
                  </a:lnTo>
                  <a:lnTo>
                    <a:pt x="2430195" y="986790"/>
                  </a:lnTo>
                  <a:lnTo>
                    <a:pt x="2448864" y="991870"/>
                  </a:lnTo>
                  <a:lnTo>
                    <a:pt x="2482735" y="999490"/>
                  </a:lnTo>
                  <a:lnTo>
                    <a:pt x="2513876" y="1003300"/>
                  </a:lnTo>
                  <a:lnTo>
                    <a:pt x="2566974" y="1003300"/>
                  </a:lnTo>
                  <a:lnTo>
                    <a:pt x="2616631" y="1005840"/>
                  </a:lnTo>
                  <a:lnTo>
                    <a:pt x="2634107" y="1007110"/>
                  </a:lnTo>
                  <a:lnTo>
                    <a:pt x="2666860" y="1012190"/>
                  </a:lnTo>
                  <a:lnTo>
                    <a:pt x="2684322" y="1013460"/>
                  </a:lnTo>
                  <a:lnTo>
                    <a:pt x="2696667" y="1013460"/>
                  </a:lnTo>
                  <a:lnTo>
                    <a:pt x="2722410" y="1016000"/>
                  </a:lnTo>
                  <a:lnTo>
                    <a:pt x="2734741" y="1016000"/>
                  </a:lnTo>
                  <a:lnTo>
                    <a:pt x="2825940" y="1019810"/>
                  </a:lnTo>
                  <a:lnTo>
                    <a:pt x="2857804" y="1023620"/>
                  </a:lnTo>
                  <a:lnTo>
                    <a:pt x="2896844" y="1029970"/>
                  </a:lnTo>
                  <a:lnTo>
                    <a:pt x="2998025" y="1029970"/>
                  </a:lnTo>
                  <a:lnTo>
                    <a:pt x="3027730" y="1027430"/>
                  </a:lnTo>
                  <a:lnTo>
                    <a:pt x="3072320" y="1029970"/>
                  </a:lnTo>
                  <a:lnTo>
                    <a:pt x="3117037" y="1029970"/>
                  </a:lnTo>
                  <a:lnTo>
                    <a:pt x="3161195" y="1028700"/>
                  </a:lnTo>
                  <a:lnTo>
                    <a:pt x="3204133" y="1028700"/>
                  </a:lnTo>
                  <a:lnTo>
                    <a:pt x="3211118" y="1027430"/>
                  </a:lnTo>
                  <a:lnTo>
                    <a:pt x="3225088" y="1024890"/>
                  </a:lnTo>
                  <a:lnTo>
                    <a:pt x="3237763" y="1022350"/>
                  </a:lnTo>
                  <a:lnTo>
                    <a:pt x="3251682" y="1021080"/>
                  </a:lnTo>
                  <a:lnTo>
                    <a:pt x="3266148" y="1021080"/>
                  </a:lnTo>
                  <a:lnTo>
                    <a:pt x="3280460" y="1023620"/>
                  </a:lnTo>
                  <a:lnTo>
                    <a:pt x="3296221" y="1022350"/>
                  </a:lnTo>
                  <a:lnTo>
                    <a:pt x="3326688" y="1021080"/>
                  </a:lnTo>
                  <a:lnTo>
                    <a:pt x="3342436" y="1019810"/>
                  </a:lnTo>
                  <a:lnTo>
                    <a:pt x="3378085" y="1019810"/>
                  </a:lnTo>
                  <a:lnTo>
                    <a:pt x="3412337" y="1017270"/>
                  </a:lnTo>
                  <a:lnTo>
                    <a:pt x="3446183" y="1013460"/>
                  </a:lnTo>
                  <a:lnTo>
                    <a:pt x="3480612" y="1010920"/>
                  </a:lnTo>
                  <a:lnTo>
                    <a:pt x="3503269" y="1008380"/>
                  </a:lnTo>
                  <a:lnTo>
                    <a:pt x="3525748" y="1007110"/>
                  </a:lnTo>
                  <a:lnTo>
                    <a:pt x="3547821" y="1003300"/>
                  </a:lnTo>
                  <a:lnTo>
                    <a:pt x="3569258" y="998220"/>
                  </a:lnTo>
                  <a:lnTo>
                    <a:pt x="3580663" y="996950"/>
                  </a:lnTo>
                  <a:lnTo>
                    <a:pt x="3592474" y="996950"/>
                  </a:lnTo>
                  <a:lnTo>
                    <a:pt x="3605085" y="998220"/>
                  </a:lnTo>
                  <a:lnTo>
                    <a:pt x="3618915" y="1000760"/>
                  </a:lnTo>
                  <a:lnTo>
                    <a:pt x="3664254" y="998220"/>
                  </a:lnTo>
                  <a:lnTo>
                    <a:pt x="3682974" y="996950"/>
                  </a:lnTo>
                  <a:lnTo>
                    <a:pt x="3701618" y="994410"/>
                  </a:lnTo>
                  <a:lnTo>
                    <a:pt x="3719030" y="988060"/>
                  </a:lnTo>
                  <a:lnTo>
                    <a:pt x="3734104" y="981710"/>
                  </a:lnTo>
                  <a:lnTo>
                    <a:pt x="3781933" y="970280"/>
                  </a:lnTo>
                  <a:lnTo>
                    <a:pt x="3798112" y="967740"/>
                  </a:lnTo>
                  <a:lnTo>
                    <a:pt x="3810482" y="966470"/>
                  </a:lnTo>
                  <a:lnTo>
                    <a:pt x="3824084" y="963930"/>
                  </a:lnTo>
                  <a:lnTo>
                    <a:pt x="3850055" y="961390"/>
                  </a:lnTo>
                  <a:lnTo>
                    <a:pt x="3867416" y="958850"/>
                  </a:lnTo>
                  <a:lnTo>
                    <a:pt x="3877246" y="957580"/>
                  </a:lnTo>
                  <a:lnTo>
                    <a:pt x="3887076" y="956310"/>
                  </a:lnTo>
                  <a:lnTo>
                    <a:pt x="3907320" y="955040"/>
                  </a:lnTo>
                  <a:lnTo>
                    <a:pt x="3926382" y="956310"/>
                  </a:lnTo>
                  <a:lnTo>
                    <a:pt x="3938676" y="956310"/>
                  </a:lnTo>
                  <a:lnTo>
                    <a:pt x="3964394" y="958850"/>
                  </a:lnTo>
                  <a:lnTo>
                    <a:pt x="3987939" y="958850"/>
                  </a:lnTo>
                  <a:lnTo>
                    <a:pt x="3998684" y="957580"/>
                  </a:lnTo>
                  <a:lnTo>
                    <a:pt x="4008323" y="957580"/>
                  </a:lnTo>
                  <a:lnTo>
                    <a:pt x="4016298" y="960120"/>
                  </a:lnTo>
                  <a:lnTo>
                    <a:pt x="4061980" y="961390"/>
                  </a:lnTo>
                  <a:lnTo>
                    <a:pt x="4088473" y="957580"/>
                  </a:lnTo>
                  <a:lnTo>
                    <a:pt x="4106138" y="955040"/>
                  </a:lnTo>
                  <a:lnTo>
                    <a:pt x="4169753" y="935990"/>
                  </a:lnTo>
                  <a:lnTo>
                    <a:pt x="4190542" y="929640"/>
                  </a:lnTo>
                  <a:lnTo>
                    <a:pt x="4209211" y="923290"/>
                  </a:lnTo>
                  <a:lnTo>
                    <a:pt x="4226318" y="915670"/>
                  </a:lnTo>
                  <a:lnTo>
                    <a:pt x="4243540" y="909320"/>
                  </a:lnTo>
                  <a:lnTo>
                    <a:pt x="4258754" y="904240"/>
                  </a:lnTo>
                  <a:lnTo>
                    <a:pt x="4262552" y="902970"/>
                  </a:lnTo>
                  <a:lnTo>
                    <a:pt x="4287139" y="896620"/>
                  </a:lnTo>
                  <a:lnTo>
                    <a:pt x="4311637" y="891540"/>
                  </a:lnTo>
                  <a:lnTo>
                    <a:pt x="4363390" y="883920"/>
                  </a:lnTo>
                  <a:lnTo>
                    <a:pt x="4386135" y="882650"/>
                  </a:lnTo>
                  <a:lnTo>
                    <a:pt x="4430814" y="877570"/>
                  </a:lnTo>
                  <a:lnTo>
                    <a:pt x="4451909" y="872490"/>
                  </a:lnTo>
                  <a:lnTo>
                    <a:pt x="4466272" y="868680"/>
                  </a:lnTo>
                  <a:lnTo>
                    <a:pt x="4479048" y="863600"/>
                  </a:lnTo>
                  <a:lnTo>
                    <a:pt x="4491939" y="859790"/>
                  </a:lnTo>
                  <a:lnTo>
                    <a:pt x="4506646" y="855980"/>
                  </a:lnTo>
                  <a:lnTo>
                    <a:pt x="4519333" y="849630"/>
                  </a:lnTo>
                  <a:lnTo>
                    <a:pt x="4532020" y="845820"/>
                  </a:lnTo>
                  <a:lnTo>
                    <a:pt x="4545508" y="843280"/>
                  </a:lnTo>
                  <a:lnTo>
                    <a:pt x="4560621" y="839470"/>
                  </a:lnTo>
                  <a:lnTo>
                    <a:pt x="4586071" y="831850"/>
                  </a:lnTo>
                  <a:lnTo>
                    <a:pt x="4612398" y="825500"/>
                  </a:lnTo>
                  <a:lnTo>
                    <a:pt x="4665777" y="802640"/>
                  </a:lnTo>
                  <a:lnTo>
                    <a:pt x="4701044" y="781050"/>
                  </a:lnTo>
                  <a:lnTo>
                    <a:pt x="4734103" y="754380"/>
                  </a:lnTo>
                  <a:lnTo>
                    <a:pt x="4741824" y="749300"/>
                  </a:lnTo>
                  <a:lnTo>
                    <a:pt x="4748123" y="745490"/>
                  </a:lnTo>
                  <a:lnTo>
                    <a:pt x="4753737" y="739140"/>
                  </a:lnTo>
                  <a:lnTo>
                    <a:pt x="4759376" y="731520"/>
                  </a:lnTo>
                  <a:lnTo>
                    <a:pt x="4765027" y="727710"/>
                  </a:lnTo>
                  <a:lnTo>
                    <a:pt x="4778235" y="720090"/>
                  </a:lnTo>
                  <a:lnTo>
                    <a:pt x="4783887" y="717550"/>
                  </a:lnTo>
                  <a:lnTo>
                    <a:pt x="4797399" y="707390"/>
                  </a:lnTo>
                  <a:lnTo>
                    <a:pt x="4811573" y="697230"/>
                  </a:lnTo>
                  <a:lnTo>
                    <a:pt x="4825758" y="685800"/>
                  </a:lnTo>
                  <a:lnTo>
                    <a:pt x="4839259" y="676910"/>
                  </a:lnTo>
                  <a:lnTo>
                    <a:pt x="4847907" y="670560"/>
                  </a:lnTo>
                  <a:lnTo>
                    <a:pt x="4855794" y="662940"/>
                  </a:lnTo>
                  <a:lnTo>
                    <a:pt x="4863503" y="655320"/>
                  </a:lnTo>
                  <a:lnTo>
                    <a:pt x="4892014" y="633730"/>
                  </a:lnTo>
                  <a:lnTo>
                    <a:pt x="4914620" y="618490"/>
                  </a:lnTo>
                  <a:lnTo>
                    <a:pt x="4940071" y="601980"/>
                  </a:lnTo>
                  <a:lnTo>
                    <a:pt x="4942256" y="600710"/>
                  </a:lnTo>
                  <a:lnTo>
                    <a:pt x="4942256" y="537210"/>
                  </a:lnTo>
                  <a:close/>
                </a:path>
                <a:path w="4942840" h="1029969">
                  <a:moveTo>
                    <a:pt x="4942256" y="250342"/>
                  </a:moveTo>
                  <a:lnTo>
                    <a:pt x="4902098" y="266852"/>
                  </a:lnTo>
                  <a:lnTo>
                    <a:pt x="4864671" y="284632"/>
                  </a:lnTo>
                  <a:lnTo>
                    <a:pt x="4829988" y="306222"/>
                  </a:lnTo>
                  <a:lnTo>
                    <a:pt x="4818596" y="317652"/>
                  </a:lnTo>
                  <a:lnTo>
                    <a:pt x="4806607" y="327812"/>
                  </a:lnTo>
                  <a:lnTo>
                    <a:pt x="4794796" y="337972"/>
                  </a:lnTo>
                  <a:lnTo>
                    <a:pt x="4783887" y="349402"/>
                  </a:lnTo>
                  <a:lnTo>
                    <a:pt x="4751171" y="376072"/>
                  </a:lnTo>
                  <a:lnTo>
                    <a:pt x="4719967" y="405282"/>
                  </a:lnTo>
                  <a:lnTo>
                    <a:pt x="4690110" y="435762"/>
                  </a:lnTo>
                  <a:lnTo>
                    <a:pt x="4661459" y="468782"/>
                  </a:lnTo>
                  <a:lnTo>
                    <a:pt x="4634535" y="503072"/>
                  </a:lnTo>
                  <a:lnTo>
                    <a:pt x="4624756" y="514502"/>
                  </a:lnTo>
                  <a:lnTo>
                    <a:pt x="4589094" y="557682"/>
                  </a:lnTo>
                  <a:lnTo>
                    <a:pt x="4547032" y="599592"/>
                  </a:lnTo>
                  <a:lnTo>
                    <a:pt x="4498302" y="627532"/>
                  </a:lnTo>
                  <a:lnTo>
                    <a:pt x="4460545" y="642772"/>
                  </a:lnTo>
                  <a:lnTo>
                    <a:pt x="4447387" y="649122"/>
                  </a:lnTo>
                  <a:lnTo>
                    <a:pt x="4434738" y="652932"/>
                  </a:lnTo>
                  <a:lnTo>
                    <a:pt x="4422229" y="658012"/>
                  </a:lnTo>
                  <a:lnTo>
                    <a:pt x="4409491" y="664362"/>
                  </a:lnTo>
                  <a:lnTo>
                    <a:pt x="4385183" y="675792"/>
                  </a:lnTo>
                  <a:lnTo>
                    <a:pt x="4357802" y="684682"/>
                  </a:lnTo>
                  <a:lnTo>
                    <a:pt x="4329087" y="691032"/>
                  </a:lnTo>
                  <a:lnTo>
                    <a:pt x="4288548" y="698652"/>
                  </a:lnTo>
                  <a:lnTo>
                    <a:pt x="4263568" y="706272"/>
                  </a:lnTo>
                  <a:lnTo>
                    <a:pt x="4239971" y="711352"/>
                  </a:lnTo>
                  <a:lnTo>
                    <a:pt x="4215295" y="718972"/>
                  </a:lnTo>
                  <a:lnTo>
                    <a:pt x="4203496" y="721512"/>
                  </a:lnTo>
                  <a:lnTo>
                    <a:pt x="4189641" y="727862"/>
                  </a:lnTo>
                  <a:lnTo>
                    <a:pt x="4175468" y="732942"/>
                  </a:lnTo>
                  <a:lnTo>
                    <a:pt x="4161815" y="735482"/>
                  </a:lnTo>
                  <a:lnTo>
                    <a:pt x="4125493" y="739292"/>
                  </a:lnTo>
                  <a:lnTo>
                    <a:pt x="4100995" y="743102"/>
                  </a:lnTo>
                  <a:lnTo>
                    <a:pt x="4077716" y="749452"/>
                  </a:lnTo>
                  <a:lnTo>
                    <a:pt x="4057319" y="758342"/>
                  </a:lnTo>
                  <a:lnTo>
                    <a:pt x="4046613" y="760882"/>
                  </a:lnTo>
                  <a:lnTo>
                    <a:pt x="4036847" y="763422"/>
                  </a:lnTo>
                  <a:lnTo>
                    <a:pt x="4018457" y="773582"/>
                  </a:lnTo>
                  <a:lnTo>
                    <a:pt x="4006011" y="781202"/>
                  </a:lnTo>
                  <a:lnTo>
                    <a:pt x="3995077" y="786282"/>
                  </a:lnTo>
                  <a:lnTo>
                    <a:pt x="3984688" y="790092"/>
                  </a:lnTo>
                  <a:lnTo>
                    <a:pt x="3973880" y="791362"/>
                  </a:lnTo>
                  <a:lnTo>
                    <a:pt x="3957510" y="793902"/>
                  </a:lnTo>
                  <a:lnTo>
                    <a:pt x="3922928" y="796442"/>
                  </a:lnTo>
                  <a:lnTo>
                    <a:pt x="3906189" y="798982"/>
                  </a:lnTo>
                  <a:lnTo>
                    <a:pt x="3883914" y="801522"/>
                  </a:lnTo>
                  <a:lnTo>
                    <a:pt x="3861905" y="806602"/>
                  </a:lnTo>
                  <a:lnTo>
                    <a:pt x="3839362" y="812952"/>
                  </a:lnTo>
                  <a:lnTo>
                    <a:pt x="3815511" y="820572"/>
                  </a:lnTo>
                  <a:lnTo>
                    <a:pt x="3791102" y="825652"/>
                  </a:lnTo>
                  <a:lnTo>
                    <a:pt x="3767861" y="826922"/>
                  </a:lnTo>
                  <a:lnTo>
                    <a:pt x="3756164" y="825652"/>
                  </a:lnTo>
                  <a:lnTo>
                    <a:pt x="3744468" y="824382"/>
                  </a:lnTo>
                  <a:lnTo>
                    <a:pt x="3719626" y="821842"/>
                  </a:lnTo>
                  <a:lnTo>
                    <a:pt x="3710355" y="818032"/>
                  </a:lnTo>
                  <a:lnTo>
                    <a:pt x="3703878" y="821842"/>
                  </a:lnTo>
                  <a:lnTo>
                    <a:pt x="3700957" y="816762"/>
                  </a:lnTo>
                  <a:lnTo>
                    <a:pt x="3668687" y="812952"/>
                  </a:lnTo>
                  <a:lnTo>
                    <a:pt x="3637305" y="811682"/>
                  </a:lnTo>
                  <a:lnTo>
                    <a:pt x="3606063" y="812952"/>
                  </a:lnTo>
                  <a:lnTo>
                    <a:pt x="3574211" y="818032"/>
                  </a:lnTo>
                  <a:lnTo>
                    <a:pt x="3561867" y="819302"/>
                  </a:lnTo>
                  <a:lnTo>
                    <a:pt x="3534753" y="823112"/>
                  </a:lnTo>
                  <a:lnTo>
                    <a:pt x="3522395" y="824382"/>
                  </a:lnTo>
                  <a:lnTo>
                    <a:pt x="3497948" y="824382"/>
                  </a:lnTo>
                  <a:lnTo>
                    <a:pt x="3485400" y="821842"/>
                  </a:lnTo>
                  <a:lnTo>
                    <a:pt x="3473500" y="821842"/>
                  </a:lnTo>
                  <a:lnTo>
                    <a:pt x="3465118" y="820572"/>
                  </a:lnTo>
                  <a:lnTo>
                    <a:pt x="3446792" y="819302"/>
                  </a:lnTo>
                  <a:lnTo>
                    <a:pt x="3438829" y="818032"/>
                  </a:lnTo>
                  <a:lnTo>
                    <a:pt x="3414598" y="816762"/>
                  </a:lnTo>
                  <a:lnTo>
                    <a:pt x="3392716" y="819302"/>
                  </a:lnTo>
                  <a:lnTo>
                    <a:pt x="3373386" y="823112"/>
                  </a:lnTo>
                  <a:lnTo>
                    <a:pt x="3356787" y="826922"/>
                  </a:lnTo>
                  <a:lnTo>
                    <a:pt x="3345561" y="828192"/>
                  </a:lnTo>
                  <a:lnTo>
                    <a:pt x="3335629" y="830732"/>
                  </a:lnTo>
                  <a:lnTo>
                    <a:pt x="3326917" y="832002"/>
                  </a:lnTo>
                  <a:lnTo>
                    <a:pt x="3319322" y="832002"/>
                  </a:lnTo>
                  <a:lnTo>
                    <a:pt x="3289058" y="834542"/>
                  </a:lnTo>
                  <a:lnTo>
                    <a:pt x="3273907" y="834542"/>
                  </a:lnTo>
                  <a:lnTo>
                    <a:pt x="3258108" y="837082"/>
                  </a:lnTo>
                  <a:lnTo>
                    <a:pt x="3235121" y="837082"/>
                  </a:lnTo>
                  <a:lnTo>
                    <a:pt x="3137116" y="847242"/>
                  </a:lnTo>
                  <a:lnTo>
                    <a:pt x="3114217" y="848512"/>
                  </a:lnTo>
                  <a:lnTo>
                    <a:pt x="3065043" y="852322"/>
                  </a:lnTo>
                  <a:lnTo>
                    <a:pt x="3018891" y="851052"/>
                  </a:lnTo>
                  <a:lnTo>
                    <a:pt x="2975584" y="847242"/>
                  </a:lnTo>
                  <a:lnTo>
                    <a:pt x="2959303" y="844702"/>
                  </a:lnTo>
                  <a:lnTo>
                    <a:pt x="2934893" y="840892"/>
                  </a:lnTo>
                  <a:lnTo>
                    <a:pt x="2880626" y="840892"/>
                  </a:lnTo>
                  <a:lnTo>
                    <a:pt x="2864281" y="843432"/>
                  </a:lnTo>
                  <a:lnTo>
                    <a:pt x="2852788" y="844702"/>
                  </a:lnTo>
                  <a:lnTo>
                    <a:pt x="2840761" y="844702"/>
                  </a:lnTo>
                  <a:lnTo>
                    <a:pt x="2738615" y="825652"/>
                  </a:lnTo>
                  <a:lnTo>
                    <a:pt x="2667050" y="807872"/>
                  </a:lnTo>
                  <a:lnTo>
                    <a:pt x="2615831" y="792632"/>
                  </a:lnTo>
                  <a:lnTo>
                    <a:pt x="2562453" y="774852"/>
                  </a:lnTo>
                  <a:lnTo>
                    <a:pt x="2509913" y="753262"/>
                  </a:lnTo>
                  <a:lnTo>
                    <a:pt x="2461183" y="727862"/>
                  </a:lnTo>
                  <a:lnTo>
                    <a:pt x="2443911" y="721512"/>
                  </a:lnTo>
                  <a:lnTo>
                    <a:pt x="2425535" y="715162"/>
                  </a:lnTo>
                  <a:lnTo>
                    <a:pt x="2407678" y="710082"/>
                  </a:lnTo>
                  <a:lnTo>
                    <a:pt x="2391968" y="705002"/>
                  </a:lnTo>
                  <a:lnTo>
                    <a:pt x="2350592" y="693572"/>
                  </a:lnTo>
                  <a:lnTo>
                    <a:pt x="2313482" y="679602"/>
                  </a:lnTo>
                  <a:lnTo>
                    <a:pt x="2279700" y="664362"/>
                  </a:lnTo>
                  <a:lnTo>
                    <a:pt x="2262086" y="659282"/>
                  </a:lnTo>
                  <a:lnTo>
                    <a:pt x="2213699" y="646582"/>
                  </a:lnTo>
                  <a:lnTo>
                    <a:pt x="2172068" y="627532"/>
                  </a:lnTo>
                  <a:lnTo>
                    <a:pt x="2149398" y="617372"/>
                  </a:lnTo>
                  <a:lnTo>
                    <a:pt x="2099017" y="594512"/>
                  </a:lnTo>
                  <a:lnTo>
                    <a:pt x="2044242" y="574192"/>
                  </a:lnTo>
                  <a:lnTo>
                    <a:pt x="2009533" y="564032"/>
                  </a:lnTo>
                  <a:lnTo>
                    <a:pt x="1975853" y="548792"/>
                  </a:lnTo>
                  <a:lnTo>
                    <a:pt x="1943811" y="532282"/>
                  </a:lnTo>
                  <a:lnTo>
                    <a:pt x="1913940" y="514502"/>
                  </a:lnTo>
                  <a:lnTo>
                    <a:pt x="1898256" y="505612"/>
                  </a:lnTo>
                  <a:lnTo>
                    <a:pt x="1884121" y="497992"/>
                  </a:lnTo>
                  <a:lnTo>
                    <a:pt x="1870671" y="490372"/>
                  </a:lnTo>
                  <a:lnTo>
                    <a:pt x="1857044" y="485292"/>
                  </a:lnTo>
                  <a:lnTo>
                    <a:pt x="1821002" y="463702"/>
                  </a:lnTo>
                  <a:lnTo>
                    <a:pt x="1785835" y="443382"/>
                  </a:lnTo>
                  <a:lnTo>
                    <a:pt x="1752434" y="423062"/>
                  </a:lnTo>
                  <a:lnTo>
                    <a:pt x="1597723" y="331622"/>
                  </a:lnTo>
                  <a:lnTo>
                    <a:pt x="1555242" y="307492"/>
                  </a:lnTo>
                  <a:lnTo>
                    <a:pt x="1511858" y="284632"/>
                  </a:lnTo>
                  <a:lnTo>
                    <a:pt x="1467408" y="261772"/>
                  </a:lnTo>
                  <a:lnTo>
                    <a:pt x="1421676" y="241452"/>
                  </a:lnTo>
                  <a:lnTo>
                    <a:pt x="1374495" y="222402"/>
                  </a:lnTo>
                  <a:lnTo>
                    <a:pt x="1325676" y="204622"/>
                  </a:lnTo>
                  <a:lnTo>
                    <a:pt x="1276819" y="190652"/>
                  </a:lnTo>
                  <a:lnTo>
                    <a:pt x="1250276" y="185572"/>
                  </a:lnTo>
                  <a:lnTo>
                    <a:pt x="1222044" y="177952"/>
                  </a:lnTo>
                  <a:lnTo>
                    <a:pt x="1152118" y="160172"/>
                  </a:lnTo>
                  <a:lnTo>
                    <a:pt x="1068793" y="139852"/>
                  </a:lnTo>
                  <a:lnTo>
                    <a:pt x="1028369" y="132232"/>
                  </a:lnTo>
                  <a:lnTo>
                    <a:pt x="969987" y="122072"/>
                  </a:lnTo>
                  <a:lnTo>
                    <a:pt x="940003" y="115722"/>
                  </a:lnTo>
                  <a:lnTo>
                    <a:pt x="909497" y="106832"/>
                  </a:lnTo>
                  <a:lnTo>
                    <a:pt x="866660" y="100482"/>
                  </a:lnTo>
                  <a:lnTo>
                    <a:pt x="825919" y="90322"/>
                  </a:lnTo>
                  <a:lnTo>
                    <a:pt x="786117" y="75082"/>
                  </a:lnTo>
                  <a:lnTo>
                    <a:pt x="722045" y="48412"/>
                  </a:lnTo>
                  <a:lnTo>
                    <a:pt x="698639" y="39522"/>
                  </a:lnTo>
                  <a:lnTo>
                    <a:pt x="675919" y="30632"/>
                  </a:lnTo>
                  <a:lnTo>
                    <a:pt x="653973" y="24282"/>
                  </a:lnTo>
                  <a:lnTo>
                    <a:pt x="597458" y="152"/>
                  </a:lnTo>
                  <a:lnTo>
                    <a:pt x="517715" y="152"/>
                  </a:lnTo>
                  <a:lnTo>
                    <a:pt x="534441" y="7772"/>
                  </a:lnTo>
                  <a:lnTo>
                    <a:pt x="581926" y="26822"/>
                  </a:lnTo>
                  <a:lnTo>
                    <a:pt x="605713" y="36982"/>
                  </a:lnTo>
                  <a:lnTo>
                    <a:pt x="627710" y="43332"/>
                  </a:lnTo>
                  <a:lnTo>
                    <a:pt x="673531" y="61112"/>
                  </a:lnTo>
                  <a:lnTo>
                    <a:pt x="697153" y="71272"/>
                  </a:lnTo>
                  <a:lnTo>
                    <a:pt x="738733" y="87782"/>
                  </a:lnTo>
                  <a:lnTo>
                    <a:pt x="781989" y="103022"/>
                  </a:lnTo>
                  <a:lnTo>
                    <a:pt x="826211" y="114452"/>
                  </a:lnTo>
                  <a:lnTo>
                    <a:pt x="870635" y="122072"/>
                  </a:lnTo>
                  <a:lnTo>
                    <a:pt x="960081" y="141122"/>
                  </a:lnTo>
                  <a:lnTo>
                    <a:pt x="989507" y="148742"/>
                  </a:lnTo>
                  <a:lnTo>
                    <a:pt x="1029868" y="155092"/>
                  </a:lnTo>
                  <a:lnTo>
                    <a:pt x="1111440" y="172872"/>
                  </a:lnTo>
                  <a:lnTo>
                    <a:pt x="1151432" y="180492"/>
                  </a:lnTo>
                  <a:lnTo>
                    <a:pt x="1202855" y="193192"/>
                  </a:lnTo>
                  <a:lnTo>
                    <a:pt x="1253172" y="208432"/>
                  </a:lnTo>
                  <a:lnTo>
                    <a:pt x="1323657" y="233832"/>
                  </a:lnTo>
                  <a:lnTo>
                    <a:pt x="1368094" y="251612"/>
                  </a:lnTo>
                  <a:lnTo>
                    <a:pt x="1411630" y="271932"/>
                  </a:lnTo>
                  <a:lnTo>
                    <a:pt x="1496707" y="315112"/>
                  </a:lnTo>
                  <a:lnTo>
                    <a:pt x="1580184" y="363372"/>
                  </a:lnTo>
                  <a:lnTo>
                    <a:pt x="1663369" y="414172"/>
                  </a:lnTo>
                  <a:lnTo>
                    <a:pt x="1699806" y="435762"/>
                  </a:lnTo>
                  <a:lnTo>
                    <a:pt x="1735315" y="456082"/>
                  </a:lnTo>
                  <a:lnTo>
                    <a:pt x="1769605" y="477672"/>
                  </a:lnTo>
                  <a:lnTo>
                    <a:pt x="1802307" y="500532"/>
                  </a:lnTo>
                  <a:lnTo>
                    <a:pt x="1817484" y="508152"/>
                  </a:lnTo>
                  <a:lnTo>
                    <a:pt x="1844027" y="523392"/>
                  </a:lnTo>
                  <a:lnTo>
                    <a:pt x="1859203" y="531012"/>
                  </a:lnTo>
                  <a:lnTo>
                    <a:pt x="1894890" y="552602"/>
                  </a:lnTo>
                  <a:lnTo>
                    <a:pt x="1929599" y="571652"/>
                  </a:lnTo>
                  <a:lnTo>
                    <a:pt x="1965109" y="588162"/>
                  </a:lnTo>
                  <a:lnTo>
                    <a:pt x="2003221" y="598322"/>
                  </a:lnTo>
                  <a:lnTo>
                    <a:pt x="2027351" y="603402"/>
                  </a:lnTo>
                  <a:lnTo>
                    <a:pt x="2050148" y="612292"/>
                  </a:lnTo>
                  <a:lnTo>
                    <a:pt x="2098217" y="638962"/>
                  </a:lnTo>
                  <a:lnTo>
                    <a:pt x="2143074" y="659282"/>
                  </a:lnTo>
                  <a:lnTo>
                    <a:pt x="2202611" y="680872"/>
                  </a:lnTo>
                  <a:lnTo>
                    <a:pt x="2217610" y="683412"/>
                  </a:lnTo>
                  <a:lnTo>
                    <a:pt x="2233180" y="687222"/>
                  </a:lnTo>
                  <a:lnTo>
                    <a:pt x="2247531" y="691032"/>
                  </a:lnTo>
                  <a:lnTo>
                    <a:pt x="2258872" y="696112"/>
                  </a:lnTo>
                  <a:lnTo>
                    <a:pt x="2279091" y="707542"/>
                  </a:lnTo>
                  <a:lnTo>
                    <a:pt x="2300503" y="715162"/>
                  </a:lnTo>
                  <a:lnTo>
                    <a:pt x="2323960" y="722782"/>
                  </a:lnTo>
                  <a:lnTo>
                    <a:pt x="2350312" y="730402"/>
                  </a:lnTo>
                  <a:lnTo>
                    <a:pt x="2366226" y="734212"/>
                  </a:lnTo>
                  <a:lnTo>
                    <a:pt x="2383688" y="738022"/>
                  </a:lnTo>
                  <a:lnTo>
                    <a:pt x="2400998" y="743102"/>
                  </a:lnTo>
                  <a:lnTo>
                    <a:pt x="2416479" y="746912"/>
                  </a:lnTo>
                  <a:lnTo>
                    <a:pt x="2459634" y="768502"/>
                  </a:lnTo>
                  <a:lnTo>
                    <a:pt x="2503703" y="787552"/>
                  </a:lnTo>
                  <a:lnTo>
                    <a:pt x="2547734" y="804062"/>
                  </a:lnTo>
                  <a:lnTo>
                    <a:pt x="2590736" y="816762"/>
                  </a:lnTo>
                  <a:lnTo>
                    <a:pt x="2631744" y="828192"/>
                  </a:lnTo>
                  <a:lnTo>
                    <a:pt x="2669248" y="840892"/>
                  </a:lnTo>
                  <a:lnTo>
                    <a:pt x="2706992" y="851052"/>
                  </a:lnTo>
                  <a:lnTo>
                    <a:pt x="2746375" y="858672"/>
                  </a:lnTo>
                  <a:lnTo>
                    <a:pt x="2788716" y="863752"/>
                  </a:lnTo>
                  <a:lnTo>
                    <a:pt x="2800718" y="863752"/>
                  </a:lnTo>
                  <a:lnTo>
                    <a:pt x="2813951" y="865022"/>
                  </a:lnTo>
                  <a:lnTo>
                    <a:pt x="2828239" y="865022"/>
                  </a:lnTo>
                  <a:lnTo>
                    <a:pt x="2843453" y="863752"/>
                  </a:lnTo>
                  <a:lnTo>
                    <a:pt x="2861665" y="863752"/>
                  </a:lnTo>
                  <a:lnTo>
                    <a:pt x="2878607" y="862482"/>
                  </a:lnTo>
                  <a:lnTo>
                    <a:pt x="2894355" y="862482"/>
                  </a:lnTo>
                  <a:lnTo>
                    <a:pt x="2908985" y="865022"/>
                  </a:lnTo>
                  <a:lnTo>
                    <a:pt x="2950667" y="871372"/>
                  </a:lnTo>
                  <a:lnTo>
                    <a:pt x="2996133" y="872642"/>
                  </a:lnTo>
                  <a:lnTo>
                    <a:pt x="3044279" y="872642"/>
                  </a:lnTo>
                  <a:lnTo>
                    <a:pt x="3094024" y="868832"/>
                  </a:lnTo>
                  <a:lnTo>
                    <a:pt x="3117240" y="867562"/>
                  </a:lnTo>
                  <a:lnTo>
                    <a:pt x="3165525" y="862482"/>
                  </a:lnTo>
                  <a:lnTo>
                    <a:pt x="3191941" y="858672"/>
                  </a:lnTo>
                  <a:lnTo>
                    <a:pt x="3203206" y="858672"/>
                  </a:lnTo>
                  <a:lnTo>
                    <a:pt x="3213976" y="857402"/>
                  </a:lnTo>
                  <a:lnTo>
                    <a:pt x="3223806" y="858672"/>
                  </a:lnTo>
                  <a:lnTo>
                    <a:pt x="3232200" y="859942"/>
                  </a:lnTo>
                  <a:lnTo>
                    <a:pt x="3247580" y="857402"/>
                  </a:lnTo>
                  <a:lnTo>
                    <a:pt x="3277692" y="857402"/>
                  </a:lnTo>
                  <a:lnTo>
                    <a:pt x="3293414" y="854862"/>
                  </a:lnTo>
                  <a:lnTo>
                    <a:pt x="3304324" y="853592"/>
                  </a:lnTo>
                  <a:lnTo>
                    <a:pt x="3309505" y="852322"/>
                  </a:lnTo>
                  <a:lnTo>
                    <a:pt x="3325063" y="848512"/>
                  </a:lnTo>
                  <a:lnTo>
                    <a:pt x="3335959" y="845972"/>
                  </a:lnTo>
                  <a:lnTo>
                    <a:pt x="3355416" y="840892"/>
                  </a:lnTo>
                  <a:lnTo>
                    <a:pt x="3373475" y="837082"/>
                  </a:lnTo>
                  <a:lnTo>
                    <a:pt x="3391128" y="834542"/>
                  </a:lnTo>
                  <a:lnTo>
                    <a:pt x="3409365" y="834542"/>
                  </a:lnTo>
                  <a:lnTo>
                    <a:pt x="3417316" y="837082"/>
                  </a:lnTo>
                  <a:lnTo>
                    <a:pt x="3435286" y="838352"/>
                  </a:lnTo>
                  <a:lnTo>
                    <a:pt x="3443147" y="839622"/>
                  </a:lnTo>
                  <a:lnTo>
                    <a:pt x="3454895" y="838352"/>
                  </a:lnTo>
                  <a:lnTo>
                    <a:pt x="3466706" y="838352"/>
                  </a:lnTo>
                  <a:lnTo>
                    <a:pt x="3479190" y="839622"/>
                  </a:lnTo>
                  <a:lnTo>
                    <a:pt x="3492931" y="842162"/>
                  </a:lnTo>
                  <a:lnTo>
                    <a:pt x="3505657" y="840892"/>
                  </a:lnTo>
                  <a:lnTo>
                    <a:pt x="3519894" y="838352"/>
                  </a:lnTo>
                  <a:lnTo>
                    <a:pt x="3535222" y="835812"/>
                  </a:lnTo>
                  <a:lnTo>
                    <a:pt x="3551224" y="832002"/>
                  </a:lnTo>
                  <a:lnTo>
                    <a:pt x="3578771" y="828192"/>
                  </a:lnTo>
                  <a:lnTo>
                    <a:pt x="3606381" y="825652"/>
                  </a:lnTo>
                  <a:lnTo>
                    <a:pt x="3634130" y="825652"/>
                  </a:lnTo>
                  <a:lnTo>
                    <a:pt x="3662095" y="830732"/>
                  </a:lnTo>
                  <a:lnTo>
                    <a:pt x="3670731" y="833272"/>
                  </a:lnTo>
                  <a:lnTo>
                    <a:pt x="3677208" y="829462"/>
                  </a:lnTo>
                  <a:lnTo>
                    <a:pt x="3680764" y="835812"/>
                  </a:lnTo>
                  <a:lnTo>
                    <a:pt x="3709390" y="840892"/>
                  </a:lnTo>
                  <a:lnTo>
                    <a:pt x="3738956" y="843432"/>
                  </a:lnTo>
                  <a:lnTo>
                    <a:pt x="3769296" y="842162"/>
                  </a:lnTo>
                  <a:lnTo>
                    <a:pt x="3800271" y="837082"/>
                  </a:lnTo>
                  <a:lnTo>
                    <a:pt x="3821163" y="830732"/>
                  </a:lnTo>
                  <a:lnTo>
                    <a:pt x="3826179" y="829462"/>
                  </a:lnTo>
                  <a:lnTo>
                    <a:pt x="3836200" y="826922"/>
                  </a:lnTo>
                  <a:lnTo>
                    <a:pt x="3841204" y="825652"/>
                  </a:lnTo>
                  <a:lnTo>
                    <a:pt x="3859860" y="820572"/>
                  </a:lnTo>
                  <a:lnTo>
                    <a:pt x="3876598" y="816762"/>
                  </a:lnTo>
                  <a:lnTo>
                    <a:pt x="3894531" y="816762"/>
                  </a:lnTo>
                  <a:lnTo>
                    <a:pt x="3911904" y="815492"/>
                  </a:lnTo>
                  <a:lnTo>
                    <a:pt x="3947210" y="815492"/>
                  </a:lnTo>
                  <a:lnTo>
                    <a:pt x="3993972" y="802792"/>
                  </a:lnTo>
                  <a:lnTo>
                    <a:pt x="4025722" y="786282"/>
                  </a:lnTo>
                  <a:lnTo>
                    <a:pt x="4034040" y="783742"/>
                  </a:lnTo>
                  <a:lnTo>
                    <a:pt x="4041571" y="785012"/>
                  </a:lnTo>
                  <a:lnTo>
                    <a:pt x="4046004" y="783742"/>
                  </a:lnTo>
                  <a:lnTo>
                    <a:pt x="4059288" y="779932"/>
                  </a:lnTo>
                  <a:lnTo>
                    <a:pt x="4079722" y="774852"/>
                  </a:lnTo>
                  <a:lnTo>
                    <a:pt x="4100715" y="771042"/>
                  </a:lnTo>
                  <a:lnTo>
                    <a:pt x="4138638" y="768502"/>
                  </a:lnTo>
                  <a:lnTo>
                    <a:pt x="4156557" y="763422"/>
                  </a:lnTo>
                  <a:lnTo>
                    <a:pt x="4173690" y="757072"/>
                  </a:lnTo>
                  <a:lnTo>
                    <a:pt x="4189907" y="751992"/>
                  </a:lnTo>
                  <a:lnTo>
                    <a:pt x="4199509" y="748182"/>
                  </a:lnTo>
                  <a:lnTo>
                    <a:pt x="4209656" y="745642"/>
                  </a:lnTo>
                  <a:lnTo>
                    <a:pt x="4219803" y="741832"/>
                  </a:lnTo>
                  <a:lnTo>
                    <a:pt x="4229405" y="738022"/>
                  </a:lnTo>
                  <a:lnTo>
                    <a:pt x="4241203" y="735482"/>
                  </a:lnTo>
                  <a:lnTo>
                    <a:pt x="4265879" y="727862"/>
                  </a:lnTo>
                  <a:lnTo>
                    <a:pt x="4337736" y="712622"/>
                  </a:lnTo>
                  <a:lnTo>
                    <a:pt x="4365676" y="702462"/>
                  </a:lnTo>
                  <a:lnTo>
                    <a:pt x="4392854" y="689762"/>
                  </a:lnTo>
                  <a:lnTo>
                    <a:pt x="4402988" y="684682"/>
                  </a:lnTo>
                  <a:lnTo>
                    <a:pt x="4427004" y="677062"/>
                  </a:lnTo>
                  <a:lnTo>
                    <a:pt x="4437558" y="671982"/>
                  </a:lnTo>
                  <a:lnTo>
                    <a:pt x="4456862" y="665632"/>
                  </a:lnTo>
                  <a:lnTo>
                    <a:pt x="4473727" y="658012"/>
                  </a:lnTo>
                  <a:lnTo>
                    <a:pt x="4489780" y="649122"/>
                  </a:lnTo>
                  <a:lnTo>
                    <a:pt x="4506646" y="640232"/>
                  </a:lnTo>
                  <a:lnTo>
                    <a:pt x="4530395" y="624992"/>
                  </a:lnTo>
                  <a:lnTo>
                    <a:pt x="4575708" y="581812"/>
                  </a:lnTo>
                  <a:lnTo>
                    <a:pt x="4613961" y="537362"/>
                  </a:lnTo>
                  <a:lnTo>
                    <a:pt x="4621098" y="527202"/>
                  </a:lnTo>
                  <a:lnTo>
                    <a:pt x="4630128" y="515772"/>
                  </a:lnTo>
                  <a:lnTo>
                    <a:pt x="4650664" y="490372"/>
                  </a:lnTo>
                  <a:lnTo>
                    <a:pt x="4676457" y="459892"/>
                  </a:lnTo>
                  <a:lnTo>
                    <a:pt x="4705439" y="431952"/>
                  </a:lnTo>
                  <a:lnTo>
                    <a:pt x="4767250" y="376072"/>
                  </a:lnTo>
                  <a:lnTo>
                    <a:pt x="4778222" y="364642"/>
                  </a:lnTo>
                  <a:lnTo>
                    <a:pt x="4790071" y="353212"/>
                  </a:lnTo>
                  <a:lnTo>
                    <a:pt x="4802022" y="343052"/>
                  </a:lnTo>
                  <a:lnTo>
                    <a:pt x="4813351" y="332892"/>
                  </a:lnTo>
                  <a:lnTo>
                    <a:pt x="4842954" y="311302"/>
                  </a:lnTo>
                  <a:lnTo>
                    <a:pt x="4875644" y="294792"/>
                  </a:lnTo>
                  <a:lnTo>
                    <a:pt x="4911585" y="280822"/>
                  </a:lnTo>
                  <a:lnTo>
                    <a:pt x="4942256" y="270662"/>
                  </a:lnTo>
                  <a:lnTo>
                    <a:pt x="4942256" y="250342"/>
                  </a:lnTo>
                  <a:close/>
                </a:path>
              </a:pathLst>
            </a:custGeom>
            <a:solidFill>
              <a:srgbClr val="BCD0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386" y="1708772"/>
            <a:ext cx="6477000" cy="6867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25561" y="1668723"/>
            <a:ext cx="3973195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210" dirty="0"/>
              <a:t>Analyzing</a:t>
            </a:r>
            <a:r>
              <a:rPr sz="3050" spc="155" dirty="0"/>
              <a:t> Employee </a:t>
            </a:r>
            <a:r>
              <a:rPr sz="3050" spc="229" dirty="0"/>
              <a:t>Performance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1825561" y="3324505"/>
            <a:ext cx="726059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Using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2B563B"/>
                </a:solidFill>
                <a:latin typeface="Verdana"/>
                <a:cs typeface="Verdana"/>
              </a:rPr>
              <a:t>Excel,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organizations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analyze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561" y="3686455"/>
            <a:ext cx="429895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performance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metrics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2B563B"/>
                </a:solidFill>
                <a:latin typeface="Verdana"/>
                <a:cs typeface="Verdana"/>
              </a:rPr>
              <a:t>such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631" y="3756253"/>
            <a:ext cx="1787525" cy="317500"/>
          </a:xfrm>
          <a:custGeom>
            <a:avLst/>
            <a:gdLst/>
            <a:ahLst/>
            <a:cxnLst/>
            <a:rect l="l" t="t" r="r" b="b"/>
            <a:pathLst>
              <a:path w="1787525" h="317500">
                <a:moveTo>
                  <a:pt x="44310" y="74942"/>
                </a:moveTo>
                <a:lnTo>
                  <a:pt x="0" y="74942"/>
                </a:lnTo>
                <a:lnTo>
                  <a:pt x="0" y="314401"/>
                </a:lnTo>
                <a:lnTo>
                  <a:pt x="44310" y="314401"/>
                </a:lnTo>
                <a:lnTo>
                  <a:pt x="44310" y="234505"/>
                </a:lnTo>
                <a:lnTo>
                  <a:pt x="136999" y="234505"/>
                </a:lnTo>
                <a:lnTo>
                  <a:pt x="140383" y="231990"/>
                </a:lnTo>
                <a:lnTo>
                  <a:pt x="148035" y="224520"/>
                </a:lnTo>
                <a:lnTo>
                  <a:pt x="154695" y="216007"/>
                </a:lnTo>
                <a:lnTo>
                  <a:pt x="159082" y="208610"/>
                </a:lnTo>
                <a:lnTo>
                  <a:pt x="77165" y="208610"/>
                </a:lnTo>
                <a:lnTo>
                  <a:pt x="69837" y="206603"/>
                </a:lnTo>
                <a:lnTo>
                  <a:pt x="44159" y="174205"/>
                </a:lnTo>
                <a:lnTo>
                  <a:pt x="42748" y="161023"/>
                </a:lnTo>
                <a:lnTo>
                  <a:pt x="42748" y="151714"/>
                </a:lnTo>
                <a:lnTo>
                  <a:pt x="44627" y="143484"/>
                </a:lnTo>
                <a:lnTo>
                  <a:pt x="48399" y="136347"/>
                </a:lnTo>
                <a:lnTo>
                  <a:pt x="52158" y="129159"/>
                </a:lnTo>
                <a:lnTo>
                  <a:pt x="57200" y="123609"/>
                </a:lnTo>
                <a:lnTo>
                  <a:pt x="63487" y="119697"/>
                </a:lnTo>
                <a:lnTo>
                  <a:pt x="69786" y="115722"/>
                </a:lnTo>
                <a:lnTo>
                  <a:pt x="77127" y="113741"/>
                </a:lnTo>
                <a:lnTo>
                  <a:pt x="159223" y="113741"/>
                </a:lnTo>
                <a:lnTo>
                  <a:pt x="154483" y="105875"/>
                </a:lnTo>
                <a:lnTo>
                  <a:pt x="147778" y="97442"/>
                </a:lnTo>
                <a:lnTo>
                  <a:pt x="140095" y="90078"/>
                </a:lnTo>
                <a:lnTo>
                  <a:pt x="137740" y="88366"/>
                </a:lnTo>
                <a:lnTo>
                  <a:pt x="44310" y="88366"/>
                </a:lnTo>
                <a:lnTo>
                  <a:pt x="44310" y="74942"/>
                </a:lnTo>
                <a:close/>
              </a:path>
              <a:path w="1787525" h="317500">
                <a:moveTo>
                  <a:pt x="136999" y="234505"/>
                </a:moveTo>
                <a:lnTo>
                  <a:pt x="44310" y="234505"/>
                </a:lnTo>
                <a:lnTo>
                  <a:pt x="49352" y="238201"/>
                </a:lnTo>
                <a:lnTo>
                  <a:pt x="90703" y="250164"/>
                </a:lnTo>
                <a:lnTo>
                  <a:pt x="101826" y="249430"/>
                </a:lnTo>
                <a:lnTo>
                  <a:pt x="112372" y="247229"/>
                </a:lnTo>
                <a:lnTo>
                  <a:pt x="122343" y="243558"/>
                </a:lnTo>
                <a:lnTo>
                  <a:pt x="131737" y="238417"/>
                </a:lnTo>
                <a:lnTo>
                  <a:pt x="136999" y="234505"/>
                </a:lnTo>
                <a:close/>
              </a:path>
              <a:path w="1787525" h="317500">
                <a:moveTo>
                  <a:pt x="159223" y="113741"/>
                </a:moveTo>
                <a:lnTo>
                  <a:pt x="93776" y="113741"/>
                </a:lnTo>
                <a:lnTo>
                  <a:pt x="101053" y="115747"/>
                </a:lnTo>
                <a:lnTo>
                  <a:pt x="107353" y="119773"/>
                </a:lnTo>
                <a:lnTo>
                  <a:pt x="113703" y="123786"/>
                </a:lnTo>
                <a:lnTo>
                  <a:pt x="118706" y="129336"/>
                </a:lnTo>
                <a:lnTo>
                  <a:pt x="126034" y="143510"/>
                </a:lnTo>
                <a:lnTo>
                  <a:pt x="127876" y="151714"/>
                </a:lnTo>
                <a:lnTo>
                  <a:pt x="127876" y="161023"/>
                </a:lnTo>
                <a:lnTo>
                  <a:pt x="113398" y="198526"/>
                </a:lnTo>
                <a:lnTo>
                  <a:pt x="93573" y="208610"/>
                </a:lnTo>
                <a:lnTo>
                  <a:pt x="159082" y="208610"/>
                </a:lnTo>
                <a:lnTo>
                  <a:pt x="170688" y="161023"/>
                </a:lnTo>
                <a:lnTo>
                  <a:pt x="170033" y="148555"/>
                </a:lnTo>
                <a:lnTo>
                  <a:pt x="168068" y="136791"/>
                </a:lnTo>
                <a:lnTo>
                  <a:pt x="164794" y="125733"/>
                </a:lnTo>
                <a:lnTo>
                  <a:pt x="160210" y="115379"/>
                </a:lnTo>
                <a:lnTo>
                  <a:pt x="159223" y="113741"/>
                </a:lnTo>
                <a:close/>
              </a:path>
              <a:path w="1787525" h="317500">
                <a:moveTo>
                  <a:pt x="89725" y="72186"/>
                </a:moveTo>
                <a:lnTo>
                  <a:pt x="49491" y="84251"/>
                </a:lnTo>
                <a:lnTo>
                  <a:pt x="44310" y="88366"/>
                </a:lnTo>
                <a:lnTo>
                  <a:pt x="137740" y="88366"/>
                </a:lnTo>
                <a:lnTo>
                  <a:pt x="101148" y="72910"/>
                </a:lnTo>
                <a:lnTo>
                  <a:pt x="89725" y="72186"/>
                </a:lnTo>
                <a:close/>
              </a:path>
              <a:path w="1787525" h="317500">
                <a:moveTo>
                  <a:pt x="386372" y="71589"/>
                </a:moveTo>
                <a:lnTo>
                  <a:pt x="341236" y="83261"/>
                </a:lnTo>
                <a:lnTo>
                  <a:pt x="309867" y="115087"/>
                </a:lnTo>
                <a:lnTo>
                  <a:pt x="298424" y="161023"/>
                </a:lnTo>
                <a:lnTo>
                  <a:pt x="299139" y="173546"/>
                </a:lnTo>
                <a:lnTo>
                  <a:pt x="316149" y="216518"/>
                </a:lnTo>
                <a:lnTo>
                  <a:pt x="351528" y="243900"/>
                </a:lnTo>
                <a:lnTo>
                  <a:pt x="386372" y="250469"/>
                </a:lnTo>
                <a:lnTo>
                  <a:pt x="398473" y="249738"/>
                </a:lnTo>
                <a:lnTo>
                  <a:pt x="440483" y="232430"/>
                </a:lnTo>
                <a:lnTo>
                  <a:pt x="460955" y="209207"/>
                </a:lnTo>
                <a:lnTo>
                  <a:pt x="377990" y="209207"/>
                </a:lnTo>
                <a:lnTo>
                  <a:pt x="370509" y="207124"/>
                </a:lnTo>
                <a:lnTo>
                  <a:pt x="344214" y="174280"/>
                </a:lnTo>
                <a:lnTo>
                  <a:pt x="343027" y="161023"/>
                </a:lnTo>
                <a:lnTo>
                  <a:pt x="343248" y="154201"/>
                </a:lnTo>
                <a:lnTo>
                  <a:pt x="364702" y="118605"/>
                </a:lnTo>
                <a:lnTo>
                  <a:pt x="370509" y="114935"/>
                </a:lnTo>
                <a:lnTo>
                  <a:pt x="377990" y="112852"/>
                </a:lnTo>
                <a:lnTo>
                  <a:pt x="460959" y="112852"/>
                </a:lnTo>
                <a:lnTo>
                  <a:pt x="456166" y="105512"/>
                </a:lnTo>
                <a:lnTo>
                  <a:pt x="420813" y="78158"/>
                </a:lnTo>
                <a:lnTo>
                  <a:pt x="398473" y="72320"/>
                </a:lnTo>
                <a:lnTo>
                  <a:pt x="386372" y="71589"/>
                </a:lnTo>
                <a:close/>
              </a:path>
              <a:path w="1787525" h="317500">
                <a:moveTo>
                  <a:pt x="236448" y="74942"/>
                </a:moveTo>
                <a:lnTo>
                  <a:pt x="192138" y="74942"/>
                </a:lnTo>
                <a:lnTo>
                  <a:pt x="192138" y="247421"/>
                </a:lnTo>
                <a:lnTo>
                  <a:pt x="236448" y="247421"/>
                </a:lnTo>
                <a:lnTo>
                  <a:pt x="236491" y="147553"/>
                </a:lnTo>
                <a:lnTo>
                  <a:pt x="237388" y="143179"/>
                </a:lnTo>
                <a:lnTo>
                  <a:pt x="241160" y="134810"/>
                </a:lnTo>
                <a:lnTo>
                  <a:pt x="243713" y="131114"/>
                </a:lnTo>
                <a:lnTo>
                  <a:pt x="246938" y="127939"/>
                </a:lnTo>
                <a:lnTo>
                  <a:pt x="250151" y="124726"/>
                </a:lnTo>
                <a:lnTo>
                  <a:pt x="253847" y="122224"/>
                </a:lnTo>
                <a:lnTo>
                  <a:pt x="262178" y="118605"/>
                </a:lnTo>
                <a:lnTo>
                  <a:pt x="266585" y="117690"/>
                </a:lnTo>
                <a:lnTo>
                  <a:pt x="293797" y="117690"/>
                </a:lnTo>
                <a:lnTo>
                  <a:pt x="299698" y="93383"/>
                </a:lnTo>
                <a:lnTo>
                  <a:pt x="234391" y="93383"/>
                </a:lnTo>
                <a:lnTo>
                  <a:pt x="236448" y="74942"/>
                </a:lnTo>
                <a:close/>
              </a:path>
              <a:path w="1787525" h="317500">
                <a:moveTo>
                  <a:pt x="460959" y="112852"/>
                </a:moveTo>
                <a:lnTo>
                  <a:pt x="394690" y="112852"/>
                </a:lnTo>
                <a:lnTo>
                  <a:pt x="402107" y="114884"/>
                </a:lnTo>
                <a:lnTo>
                  <a:pt x="408130" y="118656"/>
                </a:lnTo>
                <a:lnTo>
                  <a:pt x="429115" y="154069"/>
                </a:lnTo>
                <a:lnTo>
                  <a:pt x="429336" y="161023"/>
                </a:lnTo>
                <a:lnTo>
                  <a:pt x="429115" y="167852"/>
                </a:lnTo>
                <a:lnTo>
                  <a:pt x="402031" y="207149"/>
                </a:lnTo>
                <a:lnTo>
                  <a:pt x="394639" y="209207"/>
                </a:lnTo>
                <a:lnTo>
                  <a:pt x="460955" y="209207"/>
                </a:lnTo>
                <a:lnTo>
                  <a:pt x="473951" y="161023"/>
                </a:lnTo>
                <a:lnTo>
                  <a:pt x="473229" y="148479"/>
                </a:lnTo>
                <a:lnTo>
                  <a:pt x="471066" y="136640"/>
                </a:lnTo>
                <a:lnTo>
                  <a:pt x="467463" y="125509"/>
                </a:lnTo>
                <a:lnTo>
                  <a:pt x="462419" y="115087"/>
                </a:lnTo>
                <a:lnTo>
                  <a:pt x="460959" y="112852"/>
                </a:lnTo>
                <a:close/>
              </a:path>
              <a:path w="1787525" h="317500">
                <a:moveTo>
                  <a:pt x="293797" y="117690"/>
                </a:moveTo>
                <a:lnTo>
                  <a:pt x="273570" y="117690"/>
                </a:lnTo>
                <a:lnTo>
                  <a:pt x="275996" y="118008"/>
                </a:lnTo>
                <a:lnTo>
                  <a:pt x="278536" y="118656"/>
                </a:lnTo>
                <a:lnTo>
                  <a:pt x="281101" y="119253"/>
                </a:lnTo>
                <a:lnTo>
                  <a:pt x="285724" y="120904"/>
                </a:lnTo>
                <a:lnTo>
                  <a:pt x="292354" y="123634"/>
                </a:lnTo>
                <a:lnTo>
                  <a:pt x="293797" y="117690"/>
                </a:lnTo>
                <a:close/>
              </a:path>
              <a:path w="1787525" h="317500">
                <a:moveTo>
                  <a:pt x="282689" y="71589"/>
                </a:moveTo>
                <a:lnTo>
                  <a:pt x="270294" y="71589"/>
                </a:lnTo>
                <a:lnTo>
                  <a:pt x="262128" y="73621"/>
                </a:lnTo>
                <a:lnTo>
                  <a:pt x="246799" y="81584"/>
                </a:lnTo>
                <a:lnTo>
                  <a:pt x="240157" y="86817"/>
                </a:lnTo>
                <a:lnTo>
                  <a:pt x="234391" y="93383"/>
                </a:lnTo>
                <a:lnTo>
                  <a:pt x="299698" y="93383"/>
                </a:lnTo>
                <a:lnTo>
                  <a:pt x="303580" y="77393"/>
                </a:lnTo>
                <a:lnTo>
                  <a:pt x="298132" y="74866"/>
                </a:lnTo>
                <a:lnTo>
                  <a:pt x="293598" y="73279"/>
                </a:lnTo>
                <a:lnTo>
                  <a:pt x="289979" y="72631"/>
                </a:lnTo>
                <a:lnTo>
                  <a:pt x="286410" y="71945"/>
                </a:lnTo>
                <a:lnTo>
                  <a:pt x="282689" y="71589"/>
                </a:lnTo>
                <a:close/>
              </a:path>
              <a:path w="1787525" h="317500">
                <a:moveTo>
                  <a:pt x="576110" y="71589"/>
                </a:moveTo>
                <a:lnTo>
                  <a:pt x="567537" y="71589"/>
                </a:lnTo>
                <a:lnTo>
                  <a:pt x="556100" y="72325"/>
                </a:lnTo>
                <a:lnTo>
                  <a:pt x="516697" y="89709"/>
                </a:lnTo>
                <a:lnTo>
                  <a:pt x="491665" y="125652"/>
                </a:lnTo>
                <a:lnTo>
                  <a:pt x="485686" y="161023"/>
                </a:lnTo>
                <a:lnTo>
                  <a:pt x="486360" y="173479"/>
                </a:lnTo>
                <a:lnTo>
                  <a:pt x="502383" y="216370"/>
                </a:lnTo>
                <a:lnTo>
                  <a:pt x="535660" y="243857"/>
                </a:lnTo>
                <a:lnTo>
                  <a:pt x="568426" y="250469"/>
                </a:lnTo>
                <a:lnTo>
                  <a:pt x="576414" y="250469"/>
                </a:lnTo>
                <a:lnTo>
                  <a:pt x="612825" y="235419"/>
                </a:lnTo>
                <a:lnTo>
                  <a:pt x="613854" y="234594"/>
                </a:lnTo>
                <a:lnTo>
                  <a:pt x="657872" y="234594"/>
                </a:lnTo>
                <a:lnTo>
                  <a:pt x="657872" y="210693"/>
                </a:lnTo>
                <a:lnTo>
                  <a:pt x="564438" y="210693"/>
                </a:lnTo>
                <a:lnTo>
                  <a:pt x="557161" y="208610"/>
                </a:lnTo>
                <a:lnTo>
                  <a:pt x="531668" y="174817"/>
                </a:lnTo>
                <a:lnTo>
                  <a:pt x="530288" y="161023"/>
                </a:lnTo>
                <a:lnTo>
                  <a:pt x="530633" y="153918"/>
                </a:lnTo>
                <a:lnTo>
                  <a:pt x="557161" y="113398"/>
                </a:lnTo>
                <a:lnTo>
                  <a:pt x="564438" y="111290"/>
                </a:lnTo>
                <a:lnTo>
                  <a:pt x="657872" y="111290"/>
                </a:lnTo>
                <a:lnTo>
                  <a:pt x="657872" y="86779"/>
                </a:lnTo>
                <a:lnTo>
                  <a:pt x="613854" y="86779"/>
                </a:lnTo>
                <a:lnTo>
                  <a:pt x="607504" y="82105"/>
                </a:lnTo>
                <a:lnTo>
                  <a:pt x="600367" y="78435"/>
                </a:lnTo>
                <a:lnTo>
                  <a:pt x="584415" y="72986"/>
                </a:lnTo>
                <a:lnTo>
                  <a:pt x="576110" y="71589"/>
                </a:lnTo>
                <a:close/>
              </a:path>
              <a:path w="1787525" h="317500">
                <a:moveTo>
                  <a:pt x="657872" y="234594"/>
                </a:moveTo>
                <a:lnTo>
                  <a:pt x="613854" y="234594"/>
                </a:lnTo>
                <a:lnTo>
                  <a:pt x="613854" y="247421"/>
                </a:lnTo>
                <a:lnTo>
                  <a:pt x="657872" y="247421"/>
                </a:lnTo>
                <a:lnTo>
                  <a:pt x="657872" y="234594"/>
                </a:lnTo>
                <a:close/>
              </a:path>
              <a:path w="1787525" h="317500">
                <a:moveTo>
                  <a:pt x="657872" y="111290"/>
                </a:moveTo>
                <a:lnTo>
                  <a:pt x="580948" y="111290"/>
                </a:lnTo>
                <a:lnTo>
                  <a:pt x="588225" y="113398"/>
                </a:lnTo>
                <a:lnTo>
                  <a:pt x="600875" y="121818"/>
                </a:lnTo>
                <a:lnTo>
                  <a:pt x="615124" y="161023"/>
                </a:lnTo>
                <a:lnTo>
                  <a:pt x="614774" y="168133"/>
                </a:lnTo>
                <a:lnTo>
                  <a:pt x="588225" y="208610"/>
                </a:lnTo>
                <a:lnTo>
                  <a:pt x="580948" y="210693"/>
                </a:lnTo>
                <a:lnTo>
                  <a:pt x="657872" y="210693"/>
                </a:lnTo>
                <a:lnTo>
                  <a:pt x="657872" y="111290"/>
                </a:lnTo>
                <a:close/>
              </a:path>
              <a:path w="1787525" h="317500">
                <a:moveTo>
                  <a:pt x="657872" y="9448"/>
                </a:moveTo>
                <a:lnTo>
                  <a:pt x="613854" y="9448"/>
                </a:lnTo>
                <a:lnTo>
                  <a:pt x="613854" y="86779"/>
                </a:lnTo>
                <a:lnTo>
                  <a:pt x="657872" y="86779"/>
                </a:lnTo>
                <a:lnTo>
                  <a:pt x="657872" y="9448"/>
                </a:lnTo>
                <a:close/>
              </a:path>
              <a:path w="1787525" h="317500">
                <a:moveTo>
                  <a:pt x="737362" y="74942"/>
                </a:moveTo>
                <a:lnTo>
                  <a:pt x="693356" y="74942"/>
                </a:lnTo>
                <a:lnTo>
                  <a:pt x="693466" y="182321"/>
                </a:lnTo>
                <a:lnTo>
                  <a:pt x="705067" y="224386"/>
                </a:lnTo>
                <a:lnTo>
                  <a:pt x="738017" y="248258"/>
                </a:lnTo>
                <a:lnTo>
                  <a:pt x="755726" y="250469"/>
                </a:lnTo>
                <a:lnTo>
                  <a:pt x="763107" y="250105"/>
                </a:lnTo>
                <a:lnTo>
                  <a:pt x="802335" y="232664"/>
                </a:lnTo>
                <a:lnTo>
                  <a:pt x="846353" y="232664"/>
                </a:lnTo>
                <a:lnTo>
                  <a:pt x="846353" y="210400"/>
                </a:lnTo>
                <a:lnTo>
                  <a:pt x="761822" y="210400"/>
                </a:lnTo>
                <a:lnTo>
                  <a:pt x="756221" y="208927"/>
                </a:lnTo>
                <a:lnTo>
                  <a:pt x="737384" y="179908"/>
                </a:lnTo>
                <a:lnTo>
                  <a:pt x="737362" y="74942"/>
                </a:lnTo>
                <a:close/>
              </a:path>
              <a:path w="1787525" h="317500">
                <a:moveTo>
                  <a:pt x="846353" y="232664"/>
                </a:moveTo>
                <a:lnTo>
                  <a:pt x="802335" y="232664"/>
                </a:lnTo>
                <a:lnTo>
                  <a:pt x="802335" y="247421"/>
                </a:lnTo>
                <a:lnTo>
                  <a:pt x="846353" y="247421"/>
                </a:lnTo>
                <a:lnTo>
                  <a:pt x="846353" y="232664"/>
                </a:lnTo>
                <a:close/>
              </a:path>
              <a:path w="1787525" h="317500">
                <a:moveTo>
                  <a:pt x="846353" y="74942"/>
                </a:moveTo>
                <a:lnTo>
                  <a:pt x="802335" y="74942"/>
                </a:lnTo>
                <a:lnTo>
                  <a:pt x="802335" y="182321"/>
                </a:lnTo>
                <a:lnTo>
                  <a:pt x="801471" y="186778"/>
                </a:lnTo>
                <a:lnTo>
                  <a:pt x="799744" y="190842"/>
                </a:lnTo>
                <a:lnTo>
                  <a:pt x="798055" y="194906"/>
                </a:lnTo>
                <a:lnTo>
                  <a:pt x="795756" y="198374"/>
                </a:lnTo>
                <a:lnTo>
                  <a:pt x="789901" y="204076"/>
                </a:lnTo>
                <a:lnTo>
                  <a:pt x="786384" y="206298"/>
                </a:lnTo>
                <a:lnTo>
                  <a:pt x="778154" y="209575"/>
                </a:lnTo>
                <a:lnTo>
                  <a:pt x="773569" y="210400"/>
                </a:lnTo>
                <a:lnTo>
                  <a:pt x="846353" y="210400"/>
                </a:lnTo>
                <a:lnTo>
                  <a:pt x="846353" y="74942"/>
                </a:lnTo>
                <a:close/>
              </a:path>
              <a:path w="1787525" h="317500">
                <a:moveTo>
                  <a:pt x="951776" y="71589"/>
                </a:moveTo>
                <a:lnTo>
                  <a:pt x="908723" y="83489"/>
                </a:lnTo>
                <a:lnTo>
                  <a:pt x="878763" y="115671"/>
                </a:lnTo>
                <a:lnTo>
                  <a:pt x="867841" y="161023"/>
                </a:lnTo>
                <a:lnTo>
                  <a:pt x="868525" y="173229"/>
                </a:lnTo>
                <a:lnTo>
                  <a:pt x="884764" y="216002"/>
                </a:lnTo>
                <a:lnTo>
                  <a:pt x="918555" y="243777"/>
                </a:lnTo>
                <a:lnTo>
                  <a:pt x="951776" y="250469"/>
                </a:lnTo>
                <a:lnTo>
                  <a:pt x="962162" y="249874"/>
                </a:lnTo>
                <a:lnTo>
                  <a:pt x="1001611" y="235605"/>
                </a:lnTo>
                <a:lnTo>
                  <a:pt x="1025220" y="212547"/>
                </a:lnTo>
                <a:lnTo>
                  <a:pt x="1022740" y="209499"/>
                </a:lnTo>
                <a:lnTo>
                  <a:pt x="947039" y="209499"/>
                </a:lnTo>
                <a:lnTo>
                  <a:pt x="939609" y="207365"/>
                </a:lnTo>
                <a:lnTo>
                  <a:pt x="911828" y="174129"/>
                </a:lnTo>
                <a:lnTo>
                  <a:pt x="910285" y="161023"/>
                </a:lnTo>
                <a:lnTo>
                  <a:pt x="910652" y="154225"/>
                </a:lnTo>
                <a:lnTo>
                  <a:pt x="938707" y="114566"/>
                </a:lnTo>
                <a:lnTo>
                  <a:pt x="946302" y="112483"/>
                </a:lnTo>
                <a:lnTo>
                  <a:pt x="1023537" y="112483"/>
                </a:lnTo>
                <a:lnTo>
                  <a:pt x="1025004" y="110693"/>
                </a:lnTo>
                <a:lnTo>
                  <a:pt x="993559" y="81038"/>
                </a:lnTo>
                <a:lnTo>
                  <a:pt x="962944" y="72180"/>
                </a:lnTo>
                <a:lnTo>
                  <a:pt x="951776" y="71589"/>
                </a:lnTo>
                <a:close/>
              </a:path>
              <a:path w="1787525" h="317500">
                <a:moveTo>
                  <a:pt x="999871" y="181394"/>
                </a:moveTo>
                <a:lnTo>
                  <a:pt x="964514" y="208711"/>
                </a:lnTo>
                <a:lnTo>
                  <a:pt x="959878" y="209499"/>
                </a:lnTo>
                <a:lnTo>
                  <a:pt x="1022740" y="209499"/>
                </a:lnTo>
                <a:lnTo>
                  <a:pt x="999871" y="181394"/>
                </a:lnTo>
                <a:close/>
              </a:path>
              <a:path w="1787525" h="317500">
                <a:moveTo>
                  <a:pt x="1023537" y="112483"/>
                </a:moveTo>
                <a:lnTo>
                  <a:pt x="959332" y="112483"/>
                </a:lnTo>
                <a:lnTo>
                  <a:pt x="964095" y="113499"/>
                </a:lnTo>
                <a:lnTo>
                  <a:pt x="969098" y="115531"/>
                </a:lnTo>
                <a:lnTo>
                  <a:pt x="999426" y="141922"/>
                </a:lnTo>
                <a:lnTo>
                  <a:pt x="1023537" y="112483"/>
                </a:lnTo>
                <a:close/>
              </a:path>
              <a:path w="1787525" h="317500">
                <a:moveTo>
                  <a:pt x="1104277" y="117983"/>
                </a:moveTo>
                <a:lnTo>
                  <a:pt x="1060259" y="117983"/>
                </a:lnTo>
                <a:lnTo>
                  <a:pt x="1060259" y="247421"/>
                </a:lnTo>
                <a:lnTo>
                  <a:pt x="1104277" y="247421"/>
                </a:lnTo>
                <a:lnTo>
                  <a:pt x="1104277" y="117983"/>
                </a:lnTo>
                <a:close/>
              </a:path>
              <a:path w="1787525" h="317500">
                <a:moveTo>
                  <a:pt x="1141450" y="74942"/>
                </a:moveTo>
                <a:lnTo>
                  <a:pt x="1027099" y="74942"/>
                </a:lnTo>
                <a:lnTo>
                  <a:pt x="1027099" y="117983"/>
                </a:lnTo>
                <a:lnTo>
                  <a:pt x="1141450" y="117983"/>
                </a:lnTo>
                <a:lnTo>
                  <a:pt x="1141450" y="74942"/>
                </a:lnTo>
                <a:close/>
              </a:path>
              <a:path w="1787525" h="317500">
                <a:moveTo>
                  <a:pt x="1104277" y="34124"/>
                </a:moveTo>
                <a:lnTo>
                  <a:pt x="1060259" y="34124"/>
                </a:lnTo>
                <a:lnTo>
                  <a:pt x="1060259" y="74942"/>
                </a:lnTo>
                <a:lnTo>
                  <a:pt x="1104277" y="74942"/>
                </a:lnTo>
                <a:lnTo>
                  <a:pt x="1104277" y="34124"/>
                </a:lnTo>
                <a:close/>
              </a:path>
              <a:path w="1787525" h="317500">
                <a:moveTo>
                  <a:pt x="1192530" y="0"/>
                </a:moveTo>
                <a:lnTo>
                  <a:pt x="1175880" y="0"/>
                </a:lnTo>
                <a:lnTo>
                  <a:pt x="1169263" y="2425"/>
                </a:lnTo>
                <a:lnTo>
                  <a:pt x="1159294" y="12141"/>
                </a:lnTo>
                <a:lnTo>
                  <a:pt x="1156830" y="18415"/>
                </a:lnTo>
                <a:lnTo>
                  <a:pt x="1156830" y="34226"/>
                </a:lnTo>
                <a:lnTo>
                  <a:pt x="1159281" y="40614"/>
                </a:lnTo>
                <a:lnTo>
                  <a:pt x="1164183" y="45275"/>
                </a:lnTo>
                <a:lnTo>
                  <a:pt x="1169085" y="49885"/>
                </a:lnTo>
                <a:lnTo>
                  <a:pt x="1175727" y="52184"/>
                </a:lnTo>
                <a:lnTo>
                  <a:pt x="1192288" y="52184"/>
                </a:lnTo>
                <a:lnTo>
                  <a:pt x="1198880" y="49758"/>
                </a:lnTo>
                <a:lnTo>
                  <a:pt x="1208938" y="40043"/>
                </a:lnTo>
                <a:lnTo>
                  <a:pt x="1211465" y="33782"/>
                </a:lnTo>
                <a:lnTo>
                  <a:pt x="1211465" y="17970"/>
                </a:lnTo>
                <a:lnTo>
                  <a:pt x="1209014" y="11595"/>
                </a:lnTo>
                <a:lnTo>
                  <a:pt x="1204099" y="6985"/>
                </a:lnTo>
                <a:lnTo>
                  <a:pt x="1199197" y="2324"/>
                </a:lnTo>
                <a:lnTo>
                  <a:pt x="1192530" y="0"/>
                </a:lnTo>
                <a:close/>
              </a:path>
              <a:path w="1787525" h="317500">
                <a:moveTo>
                  <a:pt x="1206563" y="74942"/>
                </a:moveTo>
                <a:lnTo>
                  <a:pt x="1162621" y="74942"/>
                </a:lnTo>
                <a:lnTo>
                  <a:pt x="1162621" y="247421"/>
                </a:lnTo>
                <a:lnTo>
                  <a:pt x="1206563" y="247421"/>
                </a:lnTo>
                <a:lnTo>
                  <a:pt x="1206563" y="74942"/>
                </a:lnTo>
                <a:close/>
              </a:path>
              <a:path w="1787525" h="317500">
                <a:moveTo>
                  <a:pt x="1271219" y="74942"/>
                </a:moveTo>
                <a:lnTo>
                  <a:pt x="1223632" y="74942"/>
                </a:lnTo>
                <a:lnTo>
                  <a:pt x="1296568" y="247421"/>
                </a:lnTo>
                <a:lnTo>
                  <a:pt x="1327416" y="247421"/>
                </a:lnTo>
                <a:lnTo>
                  <a:pt x="1357838" y="178892"/>
                </a:lnTo>
                <a:lnTo>
                  <a:pt x="1313548" y="178892"/>
                </a:lnTo>
                <a:lnTo>
                  <a:pt x="1271219" y="74942"/>
                </a:lnTo>
                <a:close/>
              </a:path>
              <a:path w="1787525" h="317500">
                <a:moveTo>
                  <a:pt x="1403985" y="74942"/>
                </a:moveTo>
                <a:lnTo>
                  <a:pt x="1357820" y="74942"/>
                </a:lnTo>
                <a:lnTo>
                  <a:pt x="1313548" y="178892"/>
                </a:lnTo>
                <a:lnTo>
                  <a:pt x="1357838" y="178892"/>
                </a:lnTo>
                <a:lnTo>
                  <a:pt x="1403985" y="74942"/>
                </a:lnTo>
                <a:close/>
              </a:path>
              <a:path w="1787525" h="317500">
                <a:moveTo>
                  <a:pt x="1451660" y="0"/>
                </a:moveTo>
                <a:lnTo>
                  <a:pt x="1435011" y="0"/>
                </a:lnTo>
                <a:lnTo>
                  <a:pt x="1428394" y="2425"/>
                </a:lnTo>
                <a:lnTo>
                  <a:pt x="1418437" y="12141"/>
                </a:lnTo>
                <a:lnTo>
                  <a:pt x="1415948" y="18415"/>
                </a:lnTo>
                <a:lnTo>
                  <a:pt x="1415948" y="34226"/>
                </a:lnTo>
                <a:lnTo>
                  <a:pt x="1418412" y="40614"/>
                </a:lnTo>
                <a:lnTo>
                  <a:pt x="1423314" y="45275"/>
                </a:lnTo>
                <a:lnTo>
                  <a:pt x="1428216" y="49885"/>
                </a:lnTo>
                <a:lnTo>
                  <a:pt x="1434858" y="52184"/>
                </a:lnTo>
                <a:lnTo>
                  <a:pt x="1451419" y="52184"/>
                </a:lnTo>
                <a:lnTo>
                  <a:pt x="1458010" y="49758"/>
                </a:lnTo>
                <a:lnTo>
                  <a:pt x="1468069" y="40043"/>
                </a:lnTo>
                <a:lnTo>
                  <a:pt x="1470596" y="33782"/>
                </a:lnTo>
                <a:lnTo>
                  <a:pt x="1470596" y="17970"/>
                </a:lnTo>
                <a:lnTo>
                  <a:pt x="1468145" y="11595"/>
                </a:lnTo>
                <a:lnTo>
                  <a:pt x="1463230" y="6985"/>
                </a:lnTo>
                <a:lnTo>
                  <a:pt x="1458328" y="2324"/>
                </a:lnTo>
                <a:lnTo>
                  <a:pt x="1451660" y="0"/>
                </a:lnTo>
                <a:close/>
              </a:path>
              <a:path w="1787525" h="317500">
                <a:moveTo>
                  <a:pt x="1465681" y="74942"/>
                </a:moveTo>
                <a:lnTo>
                  <a:pt x="1421752" y="74942"/>
                </a:lnTo>
                <a:lnTo>
                  <a:pt x="1421752" y="247421"/>
                </a:lnTo>
                <a:lnTo>
                  <a:pt x="1465681" y="247421"/>
                </a:lnTo>
                <a:lnTo>
                  <a:pt x="1465681" y="74942"/>
                </a:lnTo>
                <a:close/>
              </a:path>
              <a:path w="1787525" h="317500">
                <a:moveTo>
                  <a:pt x="1644738" y="74942"/>
                </a:moveTo>
                <a:lnTo>
                  <a:pt x="1602155" y="74942"/>
                </a:lnTo>
                <a:lnTo>
                  <a:pt x="1602155" y="92738"/>
                </a:lnTo>
                <a:lnTo>
                  <a:pt x="1671320" y="248805"/>
                </a:lnTo>
                <a:lnTo>
                  <a:pt x="1641551" y="317449"/>
                </a:lnTo>
                <a:lnTo>
                  <a:pt x="1689354" y="317449"/>
                </a:lnTo>
                <a:lnTo>
                  <a:pt x="1718043" y="243471"/>
                </a:lnTo>
                <a:lnTo>
                  <a:pt x="1739462" y="191376"/>
                </a:lnTo>
                <a:lnTo>
                  <a:pt x="1694218" y="191376"/>
                </a:lnTo>
                <a:lnTo>
                  <a:pt x="1644738" y="74942"/>
                </a:lnTo>
                <a:close/>
              </a:path>
              <a:path w="1787525" h="317500">
                <a:moveTo>
                  <a:pt x="1564982" y="117983"/>
                </a:moveTo>
                <a:lnTo>
                  <a:pt x="1520977" y="117983"/>
                </a:lnTo>
                <a:lnTo>
                  <a:pt x="1520977" y="247421"/>
                </a:lnTo>
                <a:lnTo>
                  <a:pt x="1564982" y="247421"/>
                </a:lnTo>
                <a:lnTo>
                  <a:pt x="1564982" y="117983"/>
                </a:lnTo>
                <a:close/>
              </a:path>
              <a:path w="1787525" h="317500">
                <a:moveTo>
                  <a:pt x="1787334" y="74942"/>
                </a:moveTo>
                <a:lnTo>
                  <a:pt x="1736331" y="74942"/>
                </a:lnTo>
                <a:lnTo>
                  <a:pt x="1694218" y="191376"/>
                </a:lnTo>
                <a:lnTo>
                  <a:pt x="1739462" y="191376"/>
                </a:lnTo>
                <a:lnTo>
                  <a:pt x="1787334" y="74942"/>
                </a:lnTo>
                <a:close/>
              </a:path>
              <a:path w="1787525" h="317500">
                <a:moveTo>
                  <a:pt x="1594269" y="74942"/>
                </a:moveTo>
                <a:lnTo>
                  <a:pt x="1487817" y="74942"/>
                </a:lnTo>
                <a:lnTo>
                  <a:pt x="1487817" y="117983"/>
                </a:lnTo>
                <a:lnTo>
                  <a:pt x="1602155" y="117983"/>
                </a:lnTo>
                <a:lnTo>
                  <a:pt x="1602155" y="92738"/>
                </a:lnTo>
                <a:lnTo>
                  <a:pt x="1594269" y="74942"/>
                </a:lnTo>
                <a:close/>
              </a:path>
              <a:path w="1787525" h="317500">
                <a:moveTo>
                  <a:pt x="1602155" y="74942"/>
                </a:moveTo>
                <a:lnTo>
                  <a:pt x="1594269" y="74942"/>
                </a:lnTo>
                <a:lnTo>
                  <a:pt x="1602155" y="92738"/>
                </a:lnTo>
                <a:lnTo>
                  <a:pt x="1602155" y="74942"/>
                </a:lnTo>
                <a:close/>
              </a:path>
              <a:path w="1787525" h="317500">
                <a:moveTo>
                  <a:pt x="1564982" y="34124"/>
                </a:moveTo>
                <a:lnTo>
                  <a:pt x="1520977" y="34124"/>
                </a:lnTo>
                <a:lnTo>
                  <a:pt x="1520977" y="74942"/>
                </a:lnTo>
                <a:lnTo>
                  <a:pt x="1564982" y="74942"/>
                </a:lnTo>
                <a:lnTo>
                  <a:pt x="1564982" y="34124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9869" y="4127652"/>
            <a:ext cx="1681873" cy="2410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18636" y="4048411"/>
            <a:ext cx="75946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24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63872" y="4127652"/>
            <a:ext cx="2392870" cy="2410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43141" y="3686461"/>
            <a:ext cx="2041525" cy="753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7210" algn="ctr">
              <a:lnSpc>
                <a:spcPts val="2865"/>
              </a:lnSpc>
              <a:spcBef>
                <a:spcPts val="95"/>
              </a:spcBef>
            </a:pP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ts val="2865"/>
              </a:lnSpc>
            </a:pPr>
            <a:r>
              <a:rPr sz="2400" spc="-335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2B563B"/>
                </a:solidFill>
                <a:latin typeface="Verdana"/>
                <a:cs typeface="Verdana"/>
              </a:rPr>
              <a:t>This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analysis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5561" y="4419886"/>
            <a:ext cx="6027420" cy="11150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sz="2400" spc="-75" dirty="0">
                <a:solidFill>
                  <a:srgbClr val="2B563B"/>
                </a:solidFill>
                <a:latin typeface="Verdana"/>
                <a:cs typeface="Verdana"/>
              </a:rPr>
              <a:t>helps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identify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high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performers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those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needing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2B563B"/>
                </a:solidFill>
                <a:latin typeface="Verdana"/>
                <a:cs typeface="Verdana"/>
              </a:rPr>
              <a:t>support,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facilitating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targeted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interventions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improvement.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386" y="1708772"/>
            <a:ext cx="6477000" cy="6867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5" dirty="0"/>
              <a:t>Visualizing</a:t>
            </a:r>
            <a:r>
              <a:rPr spc="165" dirty="0"/>
              <a:t> </a:t>
            </a:r>
            <a:r>
              <a:rPr spc="220" dirty="0"/>
              <a:t>Data</a:t>
            </a:r>
            <a:r>
              <a:rPr spc="170" dirty="0"/>
              <a:t> </a:t>
            </a:r>
            <a:r>
              <a:rPr spc="210" dirty="0"/>
              <a:t>Trends</a:t>
            </a:r>
          </a:p>
        </p:txBody>
      </p:sp>
      <p:sp>
        <p:nvSpPr>
          <p:cNvPr id="5" name="object 5"/>
          <p:cNvSpPr/>
          <p:nvPr/>
        </p:nvSpPr>
        <p:spPr>
          <a:xfrm>
            <a:off x="7702525" y="3765702"/>
            <a:ext cx="923925" cy="241300"/>
          </a:xfrm>
          <a:custGeom>
            <a:avLst/>
            <a:gdLst/>
            <a:ahLst/>
            <a:cxnLst/>
            <a:rect l="l" t="t" r="r" b="b"/>
            <a:pathLst>
              <a:path w="923925" h="241300">
                <a:moveTo>
                  <a:pt x="83934" y="62141"/>
                </a:moveTo>
                <a:lnTo>
                  <a:pt x="40894" y="74041"/>
                </a:lnTo>
                <a:lnTo>
                  <a:pt x="10934" y="106235"/>
                </a:lnTo>
                <a:lnTo>
                  <a:pt x="0" y="151574"/>
                </a:lnTo>
                <a:lnTo>
                  <a:pt x="683" y="163781"/>
                </a:lnTo>
                <a:lnTo>
                  <a:pt x="16935" y="206558"/>
                </a:lnTo>
                <a:lnTo>
                  <a:pt x="50721" y="234328"/>
                </a:lnTo>
                <a:lnTo>
                  <a:pt x="83934" y="241020"/>
                </a:lnTo>
                <a:lnTo>
                  <a:pt x="94328" y="240425"/>
                </a:lnTo>
                <a:lnTo>
                  <a:pt x="133777" y="226156"/>
                </a:lnTo>
                <a:lnTo>
                  <a:pt x="157391" y="203098"/>
                </a:lnTo>
                <a:lnTo>
                  <a:pt x="154910" y="200050"/>
                </a:lnTo>
                <a:lnTo>
                  <a:pt x="79209" y="200050"/>
                </a:lnTo>
                <a:lnTo>
                  <a:pt x="71780" y="197916"/>
                </a:lnTo>
                <a:lnTo>
                  <a:pt x="43999" y="164680"/>
                </a:lnTo>
                <a:lnTo>
                  <a:pt x="42456" y="151574"/>
                </a:lnTo>
                <a:lnTo>
                  <a:pt x="42823" y="144776"/>
                </a:lnTo>
                <a:lnTo>
                  <a:pt x="70878" y="105117"/>
                </a:lnTo>
                <a:lnTo>
                  <a:pt x="78460" y="103035"/>
                </a:lnTo>
                <a:lnTo>
                  <a:pt x="155706" y="103035"/>
                </a:lnTo>
                <a:lnTo>
                  <a:pt x="157162" y="101257"/>
                </a:lnTo>
                <a:lnTo>
                  <a:pt x="125717" y="71589"/>
                </a:lnTo>
                <a:lnTo>
                  <a:pt x="95104" y="62731"/>
                </a:lnTo>
                <a:lnTo>
                  <a:pt x="83934" y="62141"/>
                </a:lnTo>
                <a:close/>
              </a:path>
              <a:path w="923925" h="241300">
                <a:moveTo>
                  <a:pt x="132041" y="171945"/>
                </a:moveTo>
                <a:lnTo>
                  <a:pt x="96685" y="199263"/>
                </a:lnTo>
                <a:lnTo>
                  <a:pt x="92049" y="200050"/>
                </a:lnTo>
                <a:lnTo>
                  <a:pt x="154910" y="200050"/>
                </a:lnTo>
                <a:lnTo>
                  <a:pt x="132041" y="171945"/>
                </a:lnTo>
                <a:close/>
              </a:path>
              <a:path w="923925" h="241300">
                <a:moveTo>
                  <a:pt x="155706" y="103035"/>
                </a:moveTo>
                <a:lnTo>
                  <a:pt x="91503" y="103035"/>
                </a:lnTo>
                <a:lnTo>
                  <a:pt x="96253" y="104051"/>
                </a:lnTo>
                <a:lnTo>
                  <a:pt x="101257" y="106083"/>
                </a:lnTo>
                <a:lnTo>
                  <a:pt x="131597" y="132473"/>
                </a:lnTo>
                <a:lnTo>
                  <a:pt x="155706" y="103035"/>
                </a:lnTo>
                <a:close/>
              </a:path>
              <a:path w="923925" h="241300">
                <a:moveTo>
                  <a:pt x="216662" y="0"/>
                </a:moveTo>
                <a:lnTo>
                  <a:pt x="172656" y="0"/>
                </a:lnTo>
                <a:lnTo>
                  <a:pt x="172656" y="237972"/>
                </a:lnTo>
                <a:lnTo>
                  <a:pt x="216662" y="237972"/>
                </a:lnTo>
                <a:lnTo>
                  <a:pt x="216662" y="130467"/>
                </a:lnTo>
                <a:lnTo>
                  <a:pt x="217538" y="126428"/>
                </a:lnTo>
                <a:lnTo>
                  <a:pt x="247078" y="103403"/>
                </a:lnTo>
                <a:lnTo>
                  <a:pt x="252577" y="103403"/>
                </a:lnTo>
                <a:lnTo>
                  <a:pt x="259016" y="103009"/>
                </a:lnTo>
                <a:lnTo>
                  <a:pt x="320038" y="103009"/>
                </a:lnTo>
                <a:lnTo>
                  <a:pt x="317106" y="94564"/>
                </a:lnTo>
                <a:lnTo>
                  <a:pt x="313282" y="86965"/>
                </a:lnTo>
                <a:lnTo>
                  <a:pt x="308573" y="80381"/>
                </a:lnTo>
                <a:lnTo>
                  <a:pt x="308315" y="80124"/>
                </a:lnTo>
                <a:lnTo>
                  <a:pt x="216662" y="80124"/>
                </a:lnTo>
                <a:lnTo>
                  <a:pt x="216662" y="0"/>
                </a:lnTo>
                <a:close/>
              </a:path>
              <a:path w="923925" h="241300">
                <a:moveTo>
                  <a:pt x="320038" y="103009"/>
                </a:moveTo>
                <a:lnTo>
                  <a:pt x="259016" y="103009"/>
                </a:lnTo>
                <a:lnTo>
                  <a:pt x="264172" y="103873"/>
                </a:lnTo>
                <a:lnTo>
                  <a:pt x="268046" y="106006"/>
                </a:lnTo>
                <a:lnTo>
                  <a:pt x="271907" y="108089"/>
                </a:lnTo>
                <a:lnTo>
                  <a:pt x="274828" y="111607"/>
                </a:lnTo>
                <a:lnTo>
                  <a:pt x="276809" y="116560"/>
                </a:lnTo>
                <a:lnTo>
                  <a:pt x="278841" y="121475"/>
                </a:lnTo>
                <a:lnTo>
                  <a:pt x="279857" y="128066"/>
                </a:lnTo>
                <a:lnTo>
                  <a:pt x="279857" y="237972"/>
                </a:lnTo>
                <a:lnTo>
                  <a:pt x="323875" y="237972"/>
                </a:lnTo>
                <a:lnTo>
                  <a:pt x="323875" y="134188"/>
                </a:lnTo>
                <a:lnTo>
                  <a:pt x="323451" y="122898"/>
                </a:lnTo>
                <a:lnTo>
                  <a:pt x="322181" y="112533"/>
                </a:lnTo>
                <a:lnTo>
                  <a:pt x="320038" y="103009"/>
                </a:lnTo>
                <a:close/>
              </a:path>
              <a:path w="923925" h="241300">
                <a:moveTo>
                  <a:pt x="262686" y="62141"/>
                </a:moveTo>
                <a:lnTo>
                  <a:pt x="222135" y="75399"/>
                </a:lnTo>
                <a:lnTo>
                  <a:pt x="216662" y="80124"/>
                </a:lnTo>
                <a:lnTo>
                  <a:pt x="308315" y="80124"/>
                </a:lnTo>
                <a:lnTo>
                  <a:pt x="272302" y="62648"/>
                </a:lnTo>
                <a:lnTo>
                  <a:pt x="262686" y="62141"/>
                </a:lnTo>
                <a:close/>
              </a:path>
              <a:path w="923925" h="241300">
                <a:moveTo>
                  <a:pt x="433412" y="62141"/>
                </a:moveTo>
                <a:lnTo>
                  <a:pt x="424383" y="62141"/>
                </a:lnTo>
                <a:lnTo>
                  <a:pt x="413279" y="62867"/>
                </a:lnTo>
                <a:lnTo>
                  <a:pt x="374470" y="80047"/>
                </a:lnTo>
                <a:lnTo>
                  <a:pt x="349476" y="115906"/>
                </a:lnTo>
                <a:lnTo>
                  <a:pt x="343496" y="151282"/>
                </a:lnTo>
                <a:lnTo>
                  <a:pt x="344147" y="163610"/>
                </a:lnTo>
                <a:lnTo>
                  <a:pt x="359606" y="206454"/>
                </a:lnTo>
                <a:lnTo>
                  <a:pt x="391288" y="234285"/>
                </a:lnTo>
                <a:lnTo>
                  <a:pt x="421640" y="241020"/>
                </a:lnTo>
                <a:lnTo>
                  <a:pt x="430060" y="241020"/>
                </a:lnTo>
                <a:lnTo>
                  <a:pt x="468160" y="225348"/>
                </a:lnTo>
                <a:lnTo>
                  <a:pt x="471081" y="223024"/>
                </a:lnTo>
                <a:lnTo>
                  <a:pt x="515378" y="223024"/>
                </a:lnTo>
                <a:lnTo>
                  <a:pt x="515378" y="199453"/>
                </a:lnTo>
                <a:lnTo>
                  <a:pt x="421754" y="199453"/>
                </a:lnTo>
                <a:lnTo>
                  <a:pt x="414591" y="197446"/>
                </a:lnTo>
                <a:lnTo>
                  <a:pt x="389478" y="164757"/>
                </a:lnTo>
                <a:lnTo>
                  <a:pt x="388099" y="151282"/>
                </a:lnTo>
                <a:lnTo>
                  <a:pt x="388099" y="141960"/>
                </a:lnTo>
                <a:lnTo>
                  <a:pt x="414591" y="105714"/>
                </a:lnTo>
                <a:lnTo>
                  <a:pt x="421754" y="103708"/>
                </a:lnTo>
                <a:lnTo>
                  <a:pt x="515378" y="103708"/>
                </a:lnTo>
                <a:lnTo>
                  <a:pt x="515378" y="78867"/>
                </a:lnTo>
                <a:lnTo>
                  <a:pt x="471081" y="78867"/>
                </a:lnTo>
                <a:lnTo>
                  <a:pt x="469442" y="77457"/>
                </a:lnTo>
                <a:lnTo>
                  <a:pt x="463689" y="72605"/>
                </a:lnTo>
                <a:lnTo>
                  <a:pt x="456996" y="68834"/>
                </a:lnTo>
                <a:lnTo>
                  <a:pt x="441731" y="63487"/>
                </a:lnTo>
                <a:lnTo>
                  <a:pt x="433412" y="62141"/>
                </a:lnTo>
                <a:close/>
              </a:path>
              <a:path w="923925" h="241300">
                <a:moveTo>
                  <a:pt x="515378" y="223024"/>
                </a:moveTo>
                <a:lnTo>
                  <a:pt x="471081" y="223024"/>
                </a:lnTo>
                <a:lnTo>
                  <a:pt x="471081" y="237972"/>
                </a:lnTo>
                <a:lnTo>
                  <a:pt x="515378" y="237972"/>
                </a:lnTo>
                <a:lnTo>
                  <a:pt x="515378" y="223024"/>
                </a:lnTo>
                <a:close/>
              </a:path>
              <a:path w="923925" h="241300">
                <a:moveTo>
                  <a:pt x="515378" y="103708"/>
                </a:moveTo>
                <a:lnTo>
                  <a:pt x="438162" y="103708"/>
                </a:lnTo>
                <a:lnTo>
                  <a:pt x="445452" y="105714"/>
                </a:lnTo>
                <a:lnTo>
                  <a:pt x="458089" y="113741"/>
                </a:lnTo>
                <a:lnTo>
                  <a:pt x="463092" y="119341"/>
                </a:lnTo>
                <a:lnTo>
                  <a:pt x="470433" y="133718"/>
                </a:lnTo>
                <a:lnTo>
                  <a:pt x="472262" y="141960"/>
                </a:lnTo>
                <a:lnTo>
                  <a:pt x="472262" y="151282"/>
                </a:lnTo>
                <a:lnTo>
                  <a:pt x="458089" y="189369"/>
                </a:lnTo>
                <a:lnTo>
                  <a:pt x="438162" y="199453"/>
                </a:lnTo>
                <a:lnTo>
                  <a:pt x="515378" y="199453"/>
                </a:lnTo>
                <a:lnTo>
                  <a:pt x="515378" y="103708"/>
                </a:lnTo>
                <a:close/>
              </a:path>
              <a:path w="923925" h="241300">
                <a:moveTo>
                  <a:pt x="515378" y="65493"/>
                </a:moveTo>
                <a:lnTo>
                  <a:pt x="471081" y="65493"/>
                </a:lnTo>
                <a:lnTo>
                  <a:pt x="471081" y="78867"/>
                </a:lnTo>
                <a:lnTo>
                  <a:pt x="515378" y="78867"/>
                </a:lnTo>
                <a:lnTo>
                  <a:pt x="515378" y="65493"/>
                </a:lnTo>
                <a:close/>
              </a:path>
              <a:path w="923925" h="241300">
                <a:moveTo>
                  <a:pt x="590892" y="65493"/>
                </a:moveTo>
                <a:lnTo>
                  <a:pt x="546582" y="65493"/>
                </a:lnTo>
                <a:lnTo>
                  <a:pt x="546582" y="237972"/>
                </a:lnTo>
                <a:lnTo>
                  <a:pt x="590892" y="237972"/>
                </a:lnTo>
                <a:lnTo>
                  <a:pt x="590892" y="138328"/>
                </a:lnTo>
                <a:lnTo>
                  <a:pt x="591832" y="133743"/>
                </a:lnTo>
                <a:lnTo>
                  <a:pt x="593725" y="129578"/>
                </a:lnTo>
                <a:lnTo>
                  <a:pt x="595604" y="125361"/>
                </a:lnTo>
                <a:lnTo>
                  <a:pt x="598157" y="121666"/>
                </a:lnTo>
                <a:lnTo>
                  <a:pt x="604596" y="115277"/>
                </a:lnTo>
                <a:lnTo>
                  <a:pt x="608291" y="112776"/>
                </a:lnTo>
                <a:lnTo>
                  <a:pt x="612457" y="110985"/>
                </a:lnTo>
                <a:lnTo>
                  <a:pt x="616610" y="109156"/>
                </a:lnTo>
                <a:lnTo>
                  <a:pt x="621030" y="108242"/>
                </a:lnTo>
                <a:lnTo>
                  <a:pt x="648241" y="108242"/>
                </a:lnTo>
                <a:lnTo>
                  <a:pt x="654143" y="83934"/>
                </a:lnTo>
                <a:lnTo>
                  <a:pt x="588835" y="83934"/>
                </a:lnTo>
                <a:lnTo>
                  <a:pt x="590892" y="65493"/>
                </a:lnTo>
                <a:close/>
              </a:path>
              <a:path w="923925" h="241300">
                <a:moveTo>
                  <a:pt x="648241" y="108242"/>
                </a:moveTo>
                <a:lnTo>
                  <a:pt x="628015" y="108242"/>
                </a:lnTo>
                <a:lnTo>
                  <a:pt x="630440" y="108559"/>
                </a:lnTo>
                <a:lnTo>
                  <a:pt x="632968" y="109207"/>
                </a:lnTo>
                <a:lnTo>
                  <a:pt x="635546" y="109804"/>
                </a:lnTo>
                <a:lnTo>
                  <a:pt x="640156" y="111467"/>
                </a:lnTo>
                <a:lnTo>
                  <a:pt x="646798" y="114185"/>
                </a:lnTo>
                <a:lnTo>
                  <a:pt x="648241" y="108242"/>
                </a:lnTo>
                <a:close/>
              </a:path>
              <a:path w="923925" h="241300">
                <a:moveTo>
                  <a:pt x="637133" y="62141"/>
                </a:moveTo>
                <a:lnTo>
                  <a:pt x="624751" y="62141"/>
                </a:lnTo>
                <a:lnTo>
                  <a:pt x="616559" y="64173"/>
                </a:lnTo>
                <a:lnTo>
                  <a:pt x="601230" y="72136"/>
                </a:lnTo>
                <a:lnTo>
                  <a:pt x="594601" y="77368"/>
                </a:lnTo>
                <a:lnTo>
                  <a:pt x="588835" y="83934"/>
                </a:lnTo>
                <a:lnTo>
                  <a:pt x="654143" y="83934"/>
                </a:lnTo>
                <a:lnTo>
                  <a:pt x="658025" y="67945"/>
                </a:lnTo>
                <a:lnTo>
                  <a:pt x="652576" y="65417"/>
                </a:lnTo>
                <a:lnTo>
                  <a:pt x="648042" y="63830"/>
                </a:lnTo>
                <a:lnTo>
                  <a:pt x="644423" y="63182"/>
                </a:lnTo>
                <a:lnTo>
                  <a:pt x="640854" y="62496"/>
                </a:lnTo>
                <a:lnTo>
                  <a:pt x="637133" y="62141"/>
                </a:lnTo>
                <a:close/>
              </a:path>
              <a:path w="923925" h="241300">
                <a:moveTo>
                  <a:pt x="739178" y="108534"/>
                </a:moveTo>
                <a:lnTo>
                  <a:pt x="695172" y="108534"/>
                </a:lnTo>
                <a:lnTo>
                  <a:pt x="695172" y="237972"/>
                </a:lnTo>
                <a:lnTo>
                  <a:pt x="739178" y="237972"/>
                </a:lnTo>
                <a:lnTo>
                  <a:pt x="739178" y="108534"/>
                </a:lnTo>
                <a:close/>
              </a:path>
              <a:path w="923925" h="241300">
                <a:moveTo>
                  <a:pt x="776351" y="65493"/>
                </a:moveTo>
                <a:lnTo>
                  <a:pt x="662012" y="65493"/>
                </a:lnTo>
                <a:lnTo>
                  <a:pt x="662012" y="108534"/>
                </a:lnTo>
                <a:lnTo>
                  <a:pt x="776351" y="108534"/>
                </a:lnTo>
                <a:lnTo>
                  <a:pt x="776351" y="65493"/>
                </a:lnTo>
                <a:close/>
              </a:path>
              <a:path w="923925" h="241300">
                <a:moveTo>
                  <a:pt x="739178" y="24676"/>
                </a:moveTo>
                <a:lnTo>
                  <a:pt x="695172" y="24676"/>
                </a:lnTo>
                <a:lnTo>
                  <a:pt x="695172" y="65493"/>
                </a:lnTo>
                <a:lnTo>
                  <a:pt x="739178" y="65493"/>
                </a:lnTo>
                <a:lnTo>
                  <a:pt x="739178" y="24676"/>
                </a:lnTo>
                <a:close/>
              </a:path>
              <a:path w="923925" h="241300">
                <a:moveTo>
                  <a:pt x="817067" y="179755"/>
                </a:moveTo>
                <a:lnTo>
                  <a:pt x="786295" y="206082"/>
                </a:lnTo>
                <a:lnTo>
                  <a:pt x="794093" y="215214"/>
                </a:lnTo>
                <a:lnTo>
                  <a:pt x="802141" y="222804"/>
                </a:lnTo>
                <a:lnTo>
                  <a:pt x="837550" y="239125"/>
                </a:lnTo>
                <a:lnTo>
                  <a:pt x="858037" y="241020"/>
                </a:lnTo>
                <a:lnTo>
                  <a:pt x="866614" y="240601"/>
                </a:lnTo>
                <a:lnTo>
                  <a:pt x="903084" y="226166"/>
                </a:lnTo>
                <a:lnTo>
                  <a:pt x="919789" y="202514"/>
                </a:lnTo>
                <a:lnTo>
                  <a:pt x="852512" y="202514"/>
                </a:lnTo>
                <a:lnTo>
                  <a:pt x="845172" y="201117"/>
                </a:lnTo>
                <a:lnTo>
                  <a:pt x="838771" y="198348"/>
                </a:lnTo>
                <a:lnTo>
                  <a:pt x="833849" y="195622"/>
                </a:lnTo>
                <a:lnTo>
                  <a:pt x="828590" y="191614"/>
                </a:lnTo>
                <a:lnTo>
                  <a:pt x="822996" y="186325"/>
                </a:lnTo>
                <a:lnTo>
                  <a:pt x="817067" y="179755"/>
                </a:lnTo>
                <a:close/>
              </a:path>
              <a:path w="923925" h="241300">
                <a:moveTo>
                  <a:pt x="864260" y="62141"/>
                </a:moveTo>
                <a:lnTo>
                  <a:pt x="847598" y="62141"/>
                </a:lnTo>
                <a:lnTo>
                  <a:pt x="839470" y="63385"/>
                </a:lnTo>
                <a:lnTo>
                  <a:pt x="805700" y="81229"/>
                </a:lnTo>
                <a:lnTo>
                  <a:pt x="792660" y="120929"/>
                </a:lnTo>
                <a:lnTo>
                  <a:pt x="793448" y="126301"/>
                </a:lnTo>
                <a:lnTo>
                  <a:pt x="821982" y="160718"/>
                </a:lnTo>
                <a:lnTo>
                  <a:pt x="859091" y="173443"/>
                </a:lnTo>
                <a:lnTo>
                  <a:pt x="864425" y="175145"/>
                </a:lnTo>
                <a:lnTo>
                  <a:pt x="868438" y="176784"/>
                </a:lnTo>
                <a:lnTo>
                  <a:pt x="872502" y="178371"/>
                </a:lnTo>
                <a:lnTo>
                  <a:pt x="875258" y="179654"/>
                </a:lnTo>
                <a:lnTo>
                  <a:pt x="876693" y="180657"/>
                </a:lnTo>
                <a:lnTo>
                  <a:pt x="878928" y="182486"/>
                </a:lnTo>
                <a:lnTo>
                  <a:pt x="880046" y="185064"/>
                </a:lnTo>
                <a:lnTo>
                  <a:pt x="880046" y="190461"/>
                </a:lnTo>
                <a:lnTo>
                  <a:pt x="863803" y="202514"/>
                </a:lnTo>
                <a:lnTo>
                  <a:pt x="919789" y="202514"/>
                </a:lnTo>
                <a:lnTo>
                  <a:pt x="919981" y="202042"/>
                </a:lnTo>
                <a:lnTo>
                  <a:pt x="921643" y="194824"/>
                </a:lnTo>
                <a:lnTo>
                  <a:pt x="922197" y="187185"/>
                </a:lnTo>
                <a:lnTo>
                  <a:pt x="922107" y="179654"/>
                </a:lnTo>
                <a:lnTo>
                  <a:pt x="921232" y="173837"/>
                </a:lnTo>
                <a:lnTo>
                  <a:pt x="919289" y="167932"/>
                </a:lnTo>
                <a:lnTo>
                  <a:pt x="917409" y="161988"/>
                </a:lnTo>
                <a:lnTo>
                  <a:pt x="914082" y="156756"/>
                </a:lnTo>
                <a:lnTo>
                  <a:pt x="909332" y="152247"/>
                </a:lnTo>
                <a:lnTo>
                  <a:pt x="905065" y="147688"/>
                </a:lnTo>
                <a:lnTo>
                  <a:pt x="865619" y="131064"/>
                </a:lnTo>
                <a:lnTo>
                  <a:pt x="858977" y="129527"/>
                </a:lnTo>
                <a:lnTo>
                  <a:pt x="853630" y="127939"/>
                </a:lnTo>
                <a:lnTo>
                  <a:pt x="836625" y="113296"/>
                </a:lnTo>
                <a:lnTo>
                  <a:pt x="836625" y="111366"/>
                </a:lnTo>
                <a:lnTo>
                  <a:pt x="836993" y="109651"/>
                </a:lnTo>
                <a:lnTo>
                  <a:pt x="837742" y="108165"/>
                </a:lnTo>
                <a:lnTo>
                  <a:pt x="838479" y="106629"/>
                </a:lnTo>
                <a:lnTo>
                  <a:pt x="853973" y="100660"/>
                </a:lnTo>
                <a:lnTo>
                  <a:pt x="917485" y="100660"/>
                </a:lnTo>
                <a:lnTo>
                  <a:pt x="923302" y="94259"/>
                </a:lnTo>
                <a:lnTo>
                  <a:pt x="888238" y="67551"/>
                </a:lnTo>
                <a:lnTo>
                  <a:pt x="872286" y="63233"/>
                </a:lnTo>
                <a:lnTo>
                  <a:pt x="864260" y="62141"/>
                </a:lnTo>
                <a:close/>
              </a:path>
              <a:path w="923925" h="241300">
                <a:moveTo>
                  <a:pt x="917485" y="100660"/>
                </a:moveTo>
                <a:lnTo>
                  <a:pt x="860856" y="100660"/>
                </a:lnTo>
                <a:lnTo>
                  <a:pt x="864476" y="101371"/>
                </a:lnTo>
                <a:lnTo>
                  <a:pt x="872757" y="104228"/>
                </a:lnTo>
                <a:lnTo>
                  <a:pt x="876820" y="106235"/>
                </a:lnTo>
                <a:lnTo>
                  <a:pt x="885101" y="111582"/>
                </a:lnTo>
                <a:lnTo>
                  <a:pt x="890524" y="116268"/>
                </a:lnTo>
                <a:lnTo>
                  <a:pt x="897216" y="122961"/>
                </a:lnTo>
                <a:lnTo>
                  <a:pt x="917485" y="10066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2776" y="4127652"/>
            <a:ext cx="1014730" cy="308610"/>
          </a:xfrm>
          <a:custGeom>
            <a:avLst/>
            <a:gdLst/>
            <a:ahLst/>
            <a:cxnLst/>
            <a:rect l="l" t="t" r="r" b="b"/>
            <a:pathLst>
              <a:path w="1014729" h="308610">
                <a:moveTo>
                  <a:pt x="35610" y="248373"/>
                </a:moveTo>
                <a:lnTo>
                  <a:pt x="18580" y="284213"/>
                </a:lnTo>
                <a:lnTo>
                  <a:pt x="26307" y="290025"/>
                </a:lnTo>
                <a:lnTo>
                  <a:pt x="34383" y="294986"/>
                </a:lnTo>
                <a:lnTo>
                  <a:pt x="78580" y="307647"/>
                </a:lnTo>
                <a:lnTo>
                  <a:pt x="87579" y="308000"/>
                </a:lnTo>
                <a:lnTo>
                  <a:pt x="97478" y="307643"/>
                </a:lnTo>
                <a:lnTo>
                  <a:pt x="139411" y="295179"/>
                </a:lnTo>
                <a:lnTo>
                  <a:pt x="165819" y="267335"/>
                </a:lnTo>
                <a:lnTo>
                  <a:pt x="82169" y="267335"/>
                </a:lnTo>
                <a:lnTo>
                  <a:pt x="76619" y="266712"/>
                </a:lnTo>
                <a:lnTo>
                  <a:pt x="65278" y="264287"/>
                </a:lnTo>
                <a:lnTo>
                  <a:pt x="59859" y="262572"/>
                </a:lnTo>
                <a:lnTo>
                  <a:pt x="49809" y="258292"/>
                </a:lnTo>
                <a:lnTo>
                  <a:pt x="43395" y="254279"/>
                </a:lnTo>
                <a:lnTo>
                  <a:pt x="35610" y="248373"/>
                </a:lnTo>
                <a:close/>
              </a:path>
              <a:path w="1014729" h="308610">
                <a:moveTo>
                  <a:pt x="176061" y="223520"/>
                </a:moveTo>
                <a:lnTo>
                  <a:pt x="132181" y="223520"/>
                </a:lnTo>
                <a:lnTo>
                  <a:pt x="132170" y="235064"/>
                </a:lnTo>
                <a:lnTo>
                  <a:pt x="130517" y="242773"/>
                </a:lnTo>
                <a:lnTo>
                  <a:pt x="127203" y="248831"/>
                </a:lnTo>
                <a:lnTo>
                  <a:pt x="123926" y="254876"/>
                </a:lnTo>
                <a:lnTo>
                  <a:pt x="119049" y="259461"/>
                </a:lnTo>
                <a:lnTo>
                  <a:pt x="87579" y="267335"/>
                </a:lnTo>
                <a:lnTo>
                  <a:pt x="165819" y="267335"/>
                </a:lnTo>
                <a:lnTo>
                  <a:pt x="175723" y="231978"/>
                </a:lnTo>
                <a:lnTo>
                  <a:pt x="176061" y="223520"/>
                </a:lnTo>
                <a:close/>
              </a:path>
              <a:path w="1014729" h="308610">
                <a:moveTo>
                  <a:pt x="91198" y="62141"/>
                </a:moveTo>
                <a:lnTo>
                  <a:pt x="84594" y="62141"/>
                </a:lnTo>
                <a:lnTo>
                  <a:pt x="72884" y="62871"/>
                </a:lnTo>
                <a:lnTo>
                  <a:pt x="32115" y="80184"/>
                </a:lnTo>
                <a:lnTo>
                  <a:pt x="6140" y="116132"/>
                </a:lnTo>
                <a:lnTo>
                  <a:pt x="0" y="151574"/>
                </a:lnTo>
                <a:lnTo>
                  <a:pt x="695" y="164064"/>
                </a:lnTo>
                <a:lnTo>
                  <a:pt x="17229" y="206998"/>
                </a:lnTo>
                <a:lnTo>
                  <a:pt x="51551" y="234451"/>
                </a:lnTo>
                <a:lnTo>
                  <a:pt x="85496" y="241020"/>
                </a:lnTo>
                <a:lnTo>
                  <a:pt x="92659" y="240648"/>
                </a:lnTo>
                <a:lnTo>
                  <a:pt x="132181" y="223520"/>
                </a:lnTo>
                <a:lnTo>
                  <a:pt x="176061" y="223520"/>
                </a:lnTo>
                <a:lnTo>
                  <a:pt x="176123" y="199453"/>
                </a:lnTo>
                <a:lnTo>
                  <a:pt x="80264" y="199453"/>
                </a:lnTo>
                <a:lnTo>
                  <a:pt x="72656" y="197421"/>
                </a:lnTo>
                <a:lnTo>
                  <a:pt x="46032" y="164776"/>
                </a:lnTo>
                <a:lnTo>
                  <a:pt x="44602" y="151574"/>
                </a:lnTo>
                <a:lnTo>
                  <a:pt x="44959" y="144785"/>
                </a:lnTo>
                <a:lnTo>
                  <a:pt x="72656" y="105486"/>
                </a:lnTo>
                <a:lnTo>
                  <a:pt x="80264" y="103403"/>
                </a:lnTo>
                <a:lnTo>
                  <a:pt x="176123" y="103403"/>
                </a:lnTo>
                <a:lnTo>
                  <a:pt x="176123" y="78892"/>
                </a:lnTo>
                <a:lnTo>
                  <a:pt x="132181" y="78892"/>
                </a:lnTo>
                <a:lnTo>
                  <a:pt x="128778" y="76288"/>
                </a:lnTo>
                <a:lnTo>
                  <a:pt x="124989" y="73812"/>
                </a:lnTo>
                <a:lnTo>
                  <a:pt x="115773" y="68618"/>
                </a:lnTo>
                <a:lnTo>
                  <a:pt x="110020" y="66306"/>
                </a:lnTo>
                <a:lnTo>
                  <a:pt x="103784" y="64681"/>
                </a:lnTo>
                <a:lnTo>
                  <a:pt x="97586" y="62992"/>
                </a:lnTo>
                <a:lnTo>
                  <a:pt x="91198" y="62141"/>
                </a:lnTo>
                <a:close/>
              </a:path>
              <a:path w="1014729" h="308610">
                <a:moveTo>
                  <a:pt x="176123" y="103403"/>
                </a:moveTo>
                <a:lnTo>
                  <a:pt x="97612" y="103403"/>
                </a:lnTo>
                <a:lnTo>
                  <a:pt x="105295" y="105435"/>
                </a:lnTo>
                <a:lnTo>
                  <a:pt x="111887" y="109499"/>
                </a:lnTo>
                <a:lnTo>
                  <a:pt x="133011" y="144654"/>
                </a:lnTo>
                <a:lnTo>
                  <a:pt x="133375" y="151574"/>
                </a:lnTo>
                <a:lnTo>
                  <a:pt x="133020" y="158494"/>
                </a:lnTo>
                <a:lnTo>
                  <a:pt x="105346" y="197421"/>
                </a:lnTo>
                <a:lnTo>
                  <a:pt x="97612" y="199453"/>
                </a:lnTo>
                <a:lnTo>
                  <a:pt x="176123" y="199453"/>
                </a:lnTo>
                <a:lnTo>
                  <a:pt x="176123" y="103403"/>
                </a:lnTo>
                <a:close/>
              </a:path>
              <a:path w="1014729" h="308610">
                <a:moveTo>
                  <a:pt x="176123" y="65493"/>
                </a:moveTo>
                <a:lnTo>
                  <a:pt x="132181" y="65493"/>
                </a:lnTo>
                <a:lnTo>
                  <a:pt x="132181" y="78892"/>
                </a:lnTo>
                <a:lnTo>
                  <a:pt x="176123" y="78892"/>
                </a:lnTo>
                <a:lnTo>
                  <a:pt x="176123" y="65493"/>
                </a:lnTo>
                <a:close/>
              </a:path>
              <a:path w="1014729" h="308610">
                <a:moveTo>
                  <a:pt x="402945" y="62141"/>
                </a:moveTo>
                <a:lnTo>
                  <a:pt x="393928" y="62141"/>
                </a:lnTo>
                <a:lnTo>
                  <a:pt x="382824" y="62867"/>
                </a:lnTo>
                <a:lnTo>
                  <a:pt x="344010" y="80047"/>
                </a:lnTo>
                <a:lnTo>
                  <a:pt x="319021" y="115906"/>
                </a:lnTo>
                <a:lnTo>
                  <a:pt x="313042" y="151282"/>
                </a:lnTo>
                <a:lnTo>
                  <a:pt x="313692" y="163610"/>
                </a:lnTo>
                <a:lnTo>
                  <a:pt x="329150" y="206454"/>
                </a:lnTo>
                <a:lnTo>
                  <a:pt x="360833" y="234285"/>
                </a:lnTo>
                <a:lnTo>
                  <a:pt x="391172" y="241020"/>
                </a:lnTo>
                <a:lnTo>
                  <a:pt x="399605" y="241020"/>
                </a:lnTo>
                <a:lnTo>
                  <a:pt x="437705" y="225348"/>
                </a:lnTo>
                <a:lnTo>
                  <a:pt x="440613" y="223024"/>
                </a:lnTo>
                <a:lnTo>
                  <a:pt x="484924" y="223024"/>
                </a:lnTo>
                <a:lnTo>
                  <a:pt x="484924" y="199453"/>
                </a:lnTo>
                <a:lnTo>
                  <a:pt x="391299" y="199453"/>
                </a:lnTo>
                <a:lnTo>
                  <a:pt x="384136" y="197446"/>
                </a:lnTo>
                <a:lnTo>
                  <a:pt x="359022" y="164757"/>
                </a:lnTo>
                <a:lnTo>
                  <a:pt x="357644" y="151282"/>
                </a:lnTo>
                <a:lnTo>
                  <a:pt x="357644" y="141960"/>
                </a:lnTo>
                <a:lnTo>
                  <a:pt x="384136" y="105714"/>
                </a:lnTo>
                <a:lnTo>
                  <a:pt x="391299" y="103708"/>
                </a:lnTo>
                <a:lnTo>
                  <a:pt x="484924" y="103708"/>
                </a:lnTo>
                <a:lnTo>
                  <a:pt x="484924" y="78867"/>
                </a:lnTo>
                <a:lnTo>
                  <a:pt x="440613" y="78867"/>
                </a:lnTo>
                <a:lnTo>
                  <a:pt x="438870" y="77368"/>
                </a:lnTo>
                <a:lnTo>
                  <a:pt x="433235" y="72605"/>
                </a:lnTo>
                <a:lnTo>
                  <a:pt x="426542" y="68834"/>
                </a:lnTo>
                <a:lnTo>
                  <a:pt x="411276" y="63487"/>
                </a:lnTo>
                <a:lnTo>
                  <a:pt x="402945" y="62141"/>
                </a:lnTo>
                <a:close/>
              </a:path>
              <a:path w="1014729" h="308610">
                <a:moveTo>
                  <a:pt x="251675" y="65493"/>
                </a:moveTo>
                <a:lnTo>
                  <a:pt x="207352" y="65493"/>
                </a:lnTo>
                <a:lnTo>
                  <a:pt x="207352" y="237972"/>
                </a:lnTo>
                <a:lnTo>
                  <a:pt x="251675" y="237972"/>
                </a:lnTo>
                <a:lnTo>
                  <a:pt x="251675" y="138328"/>
                </a:lnTo>
                <a:lnTo>
                  <a:pt x="252627" y="133718"/>
                </a:lnTo>
                <a:lnTo>
                  <a:pt x="256374" y="125361"/>
                </a:lnTo>
                <a:lnTo>
                  <a:pt x="258927" y="121666"/>
                </a:lnTo>
                <a:lnTo>
                  <a:pt x="262153" y="118491"/>
                </a:lnTo>
                <a:lnTo>
                  <a:pt x="265366" y="115277"/>
                </a:lnTo>
                <a:lnTo>
                  <a:pt x="269062" y="112776"/>
                </a:lnTo>
                <a:lnTo>
                  <a:pt x="277393" y="109156"/>
                </a:lnTo>
                <a:lnTo>
                  <a:pt x="281800" y="108242"/>
                </a:lnTo>
                <a:lnTo>
                  <a:pt x="309022" y="108242"/>
                </a:lnTo>
                <a:lnTo>
                  <a:pt x="314917" y="83934"/>
                </a:lnTo>
                <a:lnTo>
                  <a:pt x="249605" y="83934"/>
                </a:lnTo>
                <a:lnTo>
                  <a:pt x="251675" y="65493"/>
                </a:lnTo>
                <a:close/>
              </a:path>
              <a:path w="1014729" h="308610">
                <a:moveTo>
                  <a:pt x="484924" y="223024"/>
                </a:moveTo>
                <a:lnTo>
                  <a:pt x="440613" y="223024"/>
                </a:lnTo>
                <a:lnTo>
                  <a:pt x="440613" y="237972"/>
                </a:lnTo>
                <a:lnTo>
                  <a:pt x="484924" y="237972"/>
                </a:lnTo>
                <a:lnTo>
                  <a:pt x="484924" y="223024"/>
                </a:lnTo>
                <a:close/>
              </a:path>
              <a:path w="1014729" h="308610">
                <a:moveTo>
                  <a:pt x="484924" y="103708"/>
                </a:moveTo>
                <a:lnTo>
                  <a:pt x="407708" y="103708"/>
                </a:lnTo>
                <a:lnTo>
                  <a:pt x="414997" y="105714"/>
                </a:lnTo>
                <a:lnTo>
                  <a:pt x="421404" y="109804"/>
                </a:lnTo>
                <a:lnTo>
                  <a:pt x="427634" y="113741"/>
                </a:lnTo>
                <a:lnTo>
                  <a:pt x="432638" y="119341"/>
                </a:lnTo>
                <a:lnTo>
                  <a:pt x="439984" y="133743"/>
                </a:lnTo>
                <a:lnTo>
                  <a:pt x="441807" y="141960"/>
                </a:lnTo>
                <a:lnTo>
                  <a:pt x="441807" y="151282"/>
                </a:lnTo>
                <a:lnTo>
                  <a:pt x="427634" y="189369"/>
                </a:lnTo>
                <a:lnTo>
                  <a:pt x="407708" y="199453"/>
                </a:lnTo>
                <a:lnTo>
                  <a:pt x="484924" y="199453"/>
                </a:lnTo>
                <a:lnTo>
                  <a:pt x="484924" y="103708"/>
                </a:lnTo>
                <a:close/>
              </a:path>
              <a:path w="1014729" h="308610">
                <a:moveTo>
                  <a:pt x="309022" y="108242"/>
                </a:moveTo>
                <a:lnTo>
                  <a:pt x="288798" y="108242"/>
                </a:lnTo>
                <a:lnTo>
                  <a:pt x="291223" y="108559"/>
                </a:lnTo>
                <a:lnTo>
                  <a:pt x="293751" y="109207"/>
                </a:lnTo>
                <a:lnTo>
                  <a:pt x="296329" y="109804"/>
                </a:lnTo>
                <a:lnTo>
                  <a:pt x="300926" y="111467"/>
                </a:lnTo>
                <a:lnTo>
                  <a:pt x="307581" y="114185"/>
                </a:lnTo>
                <a:lnTo>
                  <a:pt x="309022" y="108242"/>
                </a:lnTo>
                <a:close/>
              </a:path>
              <a:path w="1014729" h="308610">
                <a:moveTo>
                  <a:pt x="297916" y="62141"/>
                </a:moveTo>
                <a:lnTo>
                  <a:pt x="285521" y="62141"/>
                </a:lnTo>
                <a:lnTo>
                  <a:pt x="277342" y="64173"/>
                </a:lnTo>
                <a:lnTo>
                  <a:pt x="262013" y="72136"/>
                </a:lnTo>
                <a:lnTo>
                  <a:pt x="255371" y="77368"/>
                </a:lnTo>
                <a:lnTo>
                  <a:pt x="249605" y="83934"/>
                </a:lnTo>
                <a:lnTo>
                  <a:pt x="314917" y="83934"/>
                </a:lnTo>
                <a:lnTo>
                  <a:pt x="318795" y="67945"/>
                </a:lnTo>
                <a:lnTo>
                  <a:pt x="313347" y="65417"/>
                </a:lnTo>
                <a:lnTo>
                  <a:pt x="308813" y="63830"/>
                </a:lnTo>
                <a:lnTo>
                  <a:pt x="305193" y="63182"/>
                </a:lnTo>
                <a:lnTo>
                  <a:pt x="301625" y="62496"/>
                </a:lnTo>
                <a:lnTo>
                  <a:pt x="297916" y="62141"/>
                </a:lnTo>
                <a:close/>
              </a:path>
              <a:path w="1014729" h="308610">
                <a:moveTo>
                  <a:pt x="484924" y="65493"/>
                </a:moveTo>
                <a:lnTo>
                  <a:pt x="440613" y="65493"/>
                </a:lnTo>
                <a:lnTo>
                  <a:pt x="440613" y="78867"/>
                </a:lnTo>
                <a:lnTo>
                  <a:pt x="484924" y="78867"/>
                </a:lnTo>
                <a:lnTo>
                  <a:pt x="484924" y="65493"/>
                </a:lnTo>
                <a:close/>
              </a:path>
              <a:path w="1014729" h="308610">
                <a:moveTo>
                  <a:pt x="560438" y="65493"/>
                </a:moveTo>
                <a:lnTo>
                  <a:pt x="516128" y="65493"/>
                </a:lnTo>
                <a:lnTo>
                  <a:pt x="516128" y="304952"/>
                </a:lnTo>
                <a:lnTo>
                  <a:pt x="560438" y="304952"/>
                </a:lnTo>
                <a:lnTo>
                  <a:pt x="560438" y="225056"/>
                </a:lnTo>
                <a:lnTo>
                  <a:pt x="653127" y="225056"/>
                </a:lnTo>
                <a:lnTo>
                  <a:pt x="656511" y="222541"/>
                </a:lnTo>
                <a:lnTo>
                  <a:pt x="664163" y="215071"/>
                </a:lnTo>
                <a:lnTo>
                  <a:pt x="670823" y="206558"/>
                </a:lnTo>
                <a:lnTo>
                  <a:pt x="675210" y="199161"/>
                </a:lnTo>
                <a:lnTo>
                  <a:pt x="593293" y="199161"/>
                </a:lnTo>
                <a:lnTo>
                  <a:pt x="585952" y="197154"/>
                </a:lnTo>
                <a:lnTo>
                  <a:pt x="560287" y="164757"/>
                </a:lnTo>
                <a:lnTo>
                  <a:pt x="558876" y="151574"/>
                </a:lnTo>
                <a:lnTo>
                  <a:pt x="558876" y="142265"/>
                </a:lnTo>
                <a:lnTo>
                  <a:pt x="560755" y="134035"/>
                </a:lnTo>
                <a:lnTo>
                  <a:pt x="564527" y="126898"/>
                </a:lnTo>
                <a:lnTo>
                  <a:pt x="568286" y="119710"/>
                </a:lnTo>
                <a:lnTo>
                  <a:pt x="573328" y="114160"/>
                </a:lnTo>
                <a:lnTo>
                  <a:pt x="585914" y="106286"/>
                </a:lnTo>
                <a:lnTo>
                  <a:pt x="593242" y="104292"/>
                </a:lnTo>
                <a:lnTo>
                  <a:pt x="675350" y="104292"/>
                </a:lnTo>
                <a:lnTo>
                  <a:pt x="670609" y="96426"/>
                </a:lnTo>
                <a:lnTo>
                  <a:pt x="663903" y="87993"/>
                </a:lnTo>
                <a:lnTo>
                  <a:pt x="656223" y="80629"/>
                </a:lnTo>
                <a:lnTo>
                  <a:pt x="653872" y="78917"/>
                </a:lnTo>
                <a:lnTo>
                  <a:pt x="560438" y="78917"/>
                </a:lnTo>
                <a:lnTo>
                  <a:pt x="560438" y="65493"/>
                </a:lnTo>
                <a:close/>
              </a:path>
              <a:path w="1014729" h="308610">
                <a:moveTo>
                  <a:pt x="653127" y="225056"/>
                </a:moveTo>
                <a:lnTo>
                  <a:pt x="560438" y="225056"/>
                </a:lnTo>
                <a:lnTo>
                  <a:pt x="565480" y="228752"/>
                </a:lnTo>
                <a:lnTo>
                  <a:pt x="606818" y="240715"/>
                </a:lnTo>
                <a:lnTo>
                  <a:pt x="617943" y="239982"/>
                </a:lnTo>
                <a:lnTo>
                  <a:pt x="628494" y="237780"/>
                </a:lnTo>
                <a:lnTo>
                  <a:pt x="638469" y="234109"/>
                </a:lnTo>
                <a:lnTo>
                  <a:pt x="647865" y="228968"/>
                </a:lnTo>
                <a:lnTo>
                  <a:pt x="653127" y="225056"/>
                </a:lnTo>
                <a:close/>
              </a:path>
              <a:path w="1014729" h="308610">
                <a:moveTo>
                  <a:pt x="675350" y="104292"/>
                </a:moveTo>
                <a:lnTo>
                  <a:pt x="609904" y="104292"/>
                </a:lnTo>
                <a:lnTo>
                  <a:pt x="617181" y="106311"/>
                </a:lnTo>
                <a:lnTo>
                  <a:pt x="629818" y="114338"/>
                </a:lnTo>
                <a:lnTo>
                  <a:pt x="634822" y="119888"/>
                </a:lnTo>
                <a:lnTo>
                  <a:pt x="642162" y="134061"/>
                </a:lnTo>
                <a:lnTo>
                  <a:pt x="643991" y="142265"/>
                </a:lnTo>
                <a:lnTo>
                  <a:pt x="643991" y="151574"/>
                </a:lnTo>
                <a:lnTo>
                  <a:pt x="629526" y="189077"/>
                </a:lnTo>
                <a:lnTo>
                  <a:pt x="609701" y="199161"/>
                </a:lnTo>
                <a:lnTo>
                  <a:pt x="675210" y="199161"/>
                </a:lnTo>
                <a:lnTo>
                  <a:pt x="686816" y="151574"/>
                </a:lnTo>
                <a:lnTo>
                  <a:pt x="686161" y="139106"/>
                </a:lnTo>
                <a:lnTo>
                  <a:pt x="684196" y="127342"/>
                </a:lnTo>
                <a:lnTo>
                  <a:pt x="680922" y="116284"/>
                </a:lnTo>
                <a:lnTo>
                  <a:pt x="676338" y="105930"/>
                </a:lnTo>
                <a:lnTo>
                  <a:pt x="675350" y="104292"/>
                </a:lnTo>
                <a:close/>
              </a:path>
              <a:path w="1014729" h="308610">
                <a:moveTo>
                  <a:pt x="605866" y="62738"/>
                </a:moveTo>
                <a:lnTo>
                  <a:pt x="565619" y="74803"/>
                </a:lnTo>
                <a:lnTo>
                  <a:pt x="560438" y="78917"/>
                </a:lnTo>
                <a:lnTo>
                  <a:pt x="653872" y="78917"/>
                </a:lnTo>
                <a:lnTo>
                  <a:pt x="617279" y="63462"/>
                </a:lnTo>
                <a:lnTo>
                  <a:pt x="605866" y="62738"/>
                </a:lnTo>
                <a:close/>
              </a:path>
              <a:path w="1014729" h="308610">
                <a:moveTo>
                  <a:pt x="752284" y="0"/>
                </a:moveTo>
                <a:lnTo>
                  <a:pt x="708266" y="0"/>
                </a:lnTo>
                <a:lnTo>
                  <a:pt x="708266" y="237972"/>
                </a:lnTo>
                <a:lnTo>
                  <a:pt x="752284" y="237972"/>
                </a:lnTo>
                <a:lnTo>
                  <a:pt x="752284" y="130467"/>
                </a:lnTo>
                <a:lnTo>
                  <a:pt x="753148" y="126428"/>
                </a:lnTo>
                <a:lnTo>
                  <a:pt x="782688" y="103403"/>
                </a:lnTo>
                <a:lnTo>
                  <a:pt x="788187" y="103403"/>
                </a:lnTo>
                <a:lnTo>
                  <a:pt x="794626" y="103009"/>
                </a:lnTo>
                <a:lnTo>
                  <a:pt x="855648" y="103009"/>
                </a:lnTo>
                <a:lnTo>
                  <a:pt x="852716" y="94564"/>
                </a:lnTo>
                <a:lnTo>
                  <a:pt x="848892" y="86965"/>
                </a:lnTo>
                <a:lnTo>
                  <a:pt x="844184" y="80381"/>
                </a:lnTo>
                <a:lnTo>
                  <a:pt x="843926" y="80124"/>
                </a:lnTo>
                <a:lnTo>
                  <a:pt x="752284" y="80124"/>
                </a:lnTo>
                <a:lnTo>
                  <a:pt x="752284" y="0"/>
                </a:lnTo>
                <a:close/>
              </a:path>
              <a:path w="1014729" h="308610">
                <a:moveTo>
                  <a:pt x="855648" y="103009"/>
                </a:moveTo>
                <a:lnTo>
                  <a:pt x="794626" y="103009"/>
                </a:lnTo>
                <a:lnTo>
                  <a:pt x="799782" y="103873"/>
                </a:lnTo>
                <a:lnTo>
                  <a:pt x="803643" y="106006"/>
                </a:lnTo>
                <a:lnTo>
                  <a:pt x="807516" y="108089"/>
                </a:lnTo>
                <a:lnTo>
                  <a:pt x="810437" y="111607"/>
                </a:lnTo>
                <a:lnTo>
                  <a:pt x="812419" y="116560"/>
                </a:lnTo>
                <a:lnTo>
                  <a:pt x="814451" y="121475"/>
                </a:lnTo>
                <a:lnTo>
                  <a:pt x="815467" y="128066"/>
                </a:lnTo>
                <a:lnTo>
                  <a:pt x="815467" y="237972"/>
                </a:lnTo>
                <a:lnTo>
                  <a:pt x="859485" y="237972"/>
                </a:lnTo>
                <a:lnTo>
                  <a:pt x="859485" y="134188"/>
                </a:lnTo>
                <a:lnTo>
                  <a:pt x="859061" y="122898"/>
                </a:lnTo>
                <a:lnTo>
                  <a:pt x="857791" y="112533"/>
                </a:lnTo>
                <a:lnTo>
                  <a:pt x="855648" y="103009"/>
                </a:lnTo>
                <a:close/>
              </a:path>
              <a:path w="1014729" h="308610">
                <a:moveTo>
                  <a:pt x="798296" y="62141"/>
                </a:moveTo>
                <a:lnTo>
                  <a:pt x="757745" y="75399"/>
                </a:lnTo>
                <a:lnTo>
                  <a:pt x="752284" y="80124"/>
                </a:lnTo>
                <a:lnTo>
                  <a:pt x="843926" y="80124"/>
                </a:lnTo>
                <a:lnTo>
                  <a:pt x="807912" y="62648"/>
                </a:lnTo>
                <a:lnTo>
                  <a:pt x="798296" y="62141"/>
                </a:lnTo>
                <a:close/>
              </a:path>
              <a:path w="1014729" h="308610">
                <a:moveTo>
                  <a:pt x="908100" y="179755"/>
                </a:moveTo>
                <a:lnTo>
                  <a:pt x="877328" y="206082"/>
                </a:lnTo>
                <a:lnTo>
                  <a:pt x="885132" y="215214"/>
                </a:lnTo>
                <a:lnTo>
                  <a:pt x="893181" y="222804"/>
                </a:lnTo>
                <a:lnTo>
                  <a:pt x="928585" y="239125"/>
                </a:lnTo>
                <a:lnTo>
                  <a:pt x="949071" y="241020"/>
                </a:lnTo>
                <a:lnTo>
                  <a:pt x="957648" y="240601"/>
                </a:lnTo>
                <a:lnTo>
                  <a:pt x="994122" y="226166"/>
                </a:lnTo>
                <a:lnTo>
                  <a:pt x="1010828" y="202514"/>
                </a:lnTo>
                <a:lnTo>
                  <a:pt x="943546" y="202514"/>
                </a:lnTo>
                <a:lnTo>
                  <a:pt x="936205" y="201117"/>
                </a:lnTo>
                <a:lnTo>
                  <a:pt x="929817" y="198348"/>
                </a:lnTo>
                <a:lnTo>
                  <a:pt x="924888" y="195622"/>
                </a:lnTo>
                <a:lnTo>
                  <a:pt x="919626" y="191614"/>
                </a:lnTo>
                <a:lnTo>
                  <a:pt x="914030" y="186325"/>
                </a:lnTo>
                <a:lnTo>
                  <a:pt x="908100" y="179755"/>
                </a:lnTo>
                <a:close/>
              </a:path>
              <a:path w="1014729" h="308610">
                <a:moveTo>
                  <a:pt x="955294" y="62141"/>
                </a:moveTo>
                <a:lnTo>
                  <a:pt x="938631" y="62141"/>
                </a:lnTo>
                <a:lnTo>
                  <a:pt x="930516" y="63385"/>
                </a:lnTo>
                <a:lnTo>
                  <a:pt x="896734" y="81229"/>
                </a:lnTo>
                <a:lnTo>
                  <a:pt x="883705" y="120929"/>
                </a:lnTo>
                <a:lnTo>
                  <a:pt x="884482" y="126301"/>
                </a:lnTo>
                <a:lnTo>
                  <a:pt x="913015" y="160718"/>
                </a:lnTo>
                <a:lnTo>
                  <a:pt x="950137" y="173443"/>
                </a:lnTo>
                <a:lnTo>
                  <a:pt x="955459" y="175145"/>
                </a:lnTo>
                <a:lnTo>
                  <a:pt x="959472" y="176784"/>
                </a:lnTo>
                <a:lnTo>
                  <a:pt x="963549" y="178371"/>
                </a:lnTo>
                <a:lnTo>
                  <a:pt x="966292" y="179654"/>
                </a:lnTo>
                <a:lnTo>
                  <a:pt x="967727" y="180657"/>
                </a:lnTo>
                <a:lnTo>
                  <a:pt x="969962" y="182486"/>
                </a:lnTo>
                <a:lnTo>
                  <a:pt x="971080" y="185064"/>
                </a:lnTo>
                <a:lnTo>
                  <a:pt x="971080" y="190461"/>
                </a:lnTo>
                <a:lnTo>
                  <a:pt x="954849" y="202514"/>
                </a:lnTo>
                <a:lnTo>
                  <a:pt x="1010828" y="202514"/>
                </a:lnTo>
                <a:lnTo>
                  <a:pt x="1011020" y="202042"/>
                </a:lnTo>
                <a:lnTo>
                  <a:pt x="1012678" y="194824"/>
                </a:lnTo>
                <a:lnTo>
                  <a:pt x="1013231" y="187185"/>
                </a:lnTo>
                <a:lnTo>
                  <a:pt x="1013141" y="179654"/>
                </a:lnTo>
                <a:lnTo>
                  <a:pt x="1012266" y="173837"/>
                </a:lnTo>
                <a:lnTo>
                  <a:pt x="1010335" y="167932"/>
                </a:lnTo>
                <a:lnTo>
                  <a:pt x="1008443" y="161988"/>
                </a:lnTo>
                <a:lnTo>
                  <a:pt x="1005128" y="156756"/>
                </a:lnTo>
                <a:lnTo>
                  <a:pt x="1000366" y="152247"/>
                </a:lnTo>
                <a:lnTo>
                  <a:pt x="996099" y="147688"/>
                </a:lnTo>
                <a:lnTo>
                  <a:pt x="956652" y="131064"/>
                </a:lnTo>
                <a:lnTo>
                  <a:pt x="950010" y="129527"/>
                </a:lnTo>
                <a:lnTo>
                  <a:pt x="944664" y="127939"/>
                </a:lnTo>
                <a:lnTo>
                  <a:pt x="927658" y="113296"/>
                </a:lnTo>
                <a:lnTo>
                  <a:pt x="927658" y="111366"/>
                </a:lnTo>
                <a:lnTo>
                  <a:pt x="928027" y="109651"/>
                </a:lnTo>
                <a:lnTo>
                  <a:pt x="928776" y="108165"/>
                </a:lnTo>
                <a:lnTo>
                  <a:pt x="929513" y="106629"/>
                </a:lnTo>
                <a:lnTo>
                  <a:pt x="945007" y="100660"/>
                </a:lnTo>
                <a:lnTo>
                  <a:pt x="1008528" y="100660"/>
                </a:lnTo>
                <a:lnTo>
                  <a:pt x="1014349" y="94259"/>
                </a:lnTo>
                <a:lnTo>
                  <a:pt x="979284" y="67551"/>
                </a:lnTo>
                <a:lnTo>
                  <a:pt x="963320" y="63233"/>
                </a:lnTo>
                <a:lnTo>
                  <a:pt x="955294" y="62141"/>
                </a:lnTo>
                <a:close/>
              </a:path>
              <a:path w="1014729" h="308610">
                <a:moveTo>
                  <a:pt x="1008528" y="100660"/>
                </a:moveTo>
                <a:lnTo>
                  <a:pt x="951890" y="100660"/>
                </a:lnTo>
                <a:lnTo>
                  <a:pt x="955509" y="101371"/>
                </a:lnTo>
                <a:lnTo>
                  <a:pt x="963790" y="104228"/>
                </a:lnTo>
                <a:lnTo>
                  <a:pt x="967854" y="106235"/>
                </a:lnTo>
                <a:lnTo>
                  <a:pt x="976134" y="111582"/>
                </a:lnTo>
                <a:lnTo>
                  <a:pt x="981557" y="116268"/>
                </a:lnTo>
                <a:lnTo>
                  <a:pt x="988250" y="122961"/>
                </a:lnTo>
                <a:lnTo>
                  <a:pt x="1008528" y="10066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25561" y="3324510"/>
            <a:ext cx="6989445" cy="221043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643890">
              <a:lnSpc>
                <a:spcPts val="2850"/>
              </a:lnSpc>
              <a:spcBef>
                <a:spcPts val="215"/>
              </a:spcBef>
              <a:tabLst>
                <a:tab pos="1775460" algn="l"/>
              </a:tabLst>
            </a:pP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visualization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2B563B"/>
                </a:solidFill>
                <a:latin typeface="Verdana"/>
                <a:cs typeface="Verdana"/>
              </a:rPr>
              <a:t>key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understanding </a:t>
            </a:r>
            <a:r>
              <a:rPr sz="2400" spc="-110" dirty="0">
                <a:solidFill>
                  <a:srgbClr val="2B563B"/>
                </a:solidFill>
                <a:latin typeface="Verdana"/>
                <a:cs typeface="Verdana"/>
              </a:rPr>
              <a:t>trends.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Excel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provides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various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tools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like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illustrate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2B563B"/>
                </a:solidFill>
                <a:latin typeface="Verdana"/>
                <a:cs typeface="Verdana"/>
              </a:rPr>
              <a:t>clearly.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Visual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75"/>
              </a:spcBef>
            </a:pP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representations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it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easier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stakeholders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grasp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data-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driven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decisions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sz="2400" spc="70" dirty="0">
                <a:solidFill>
                  <a:srgbClr val="2B563B"/>
                </a:solidFill>
                <a:latin typeface="Verdana"/>
                <a:cs typeface="Verdana"/>
              </a:rPr>
              <a:t> 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ectively.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8558" y="991724"/>
            <a:ext cx="539940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spc="210" dirty="0"/>
              <a:t>Predictive</a:t>
            </a:r>
            <a:r>
              <a:rPr sz="3200" spc="140" dirty="0"/>
              <a:t> </a:t>
            </a:r>
            <a:r>
              <a:rPr sz="3200" spc="229" dirty="0"/>
              <a:t>Analytics</a:t>
            </a:r>
            <a:r>
              <a:rPr sz="3200" spc="140" dirty="0"/>
              <a:t> </a:t>
            </a:r>
            <a:r>
              <a:rPr sz="3200" spc="195" dirty="0"/>
              <a:t>in</a:t>
            </a:r>
            <a:r>
              <a:rPr sz="3200" spc="145" dirty="0"/>
              <a:t> </a:t>
            </a:r>
            <a:r>
              <a:rPr sz="3200" spc="-25" dirty="0"/>
              <a:t>HR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9031" y="3266770"/>
            <a:ext cx="1567548" cy="1956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78558" y="2647499"/>
            <a:ext cx="7244715" cy="1158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4"/>
              </a:spcBef>
              <a:tabLst>
                <a:tab pos="4193540" algn="l"/>
              </a:tabLst>
            </a:pP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Predictive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analytics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forecast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future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behavior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based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on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historical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data.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Using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40" dirty="0">
                <a:solidFill>
                  <a:srgbClr val="2B563B"/>
                </a:solidFill>
                <a:latin typeface="Verdana"/>
                <a:cs typeface="Verdana"/>
              </a:rPr>
              <a:t>Excel’s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advanced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functions,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HR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identify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potential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	and</a:t>
            </a:r>
            <a:r>
              <a:rPr sz="18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develop</a:t>
            </a:r>
            <a:r>
              <a:rPr sz="18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strategies</a:t>
            </a:r>
            <a:r>
              <a:rPr sz="18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to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mitigate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75" dirty="0">
                <a:solidFill>
                  <a:srgbClr val="2B563B"/>
                </a:solidFill>
                <a:latin typeface="Verdana"/>
                <a:cs typeface="Verdana"/>
              </a:rPr>
              <a:t>them,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ultimately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enhancing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workforce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stability.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76634" y="0"/>
            <a:ext cx="7011670" cy="10287000"/>
            <a:chOff x="11276634" y="0"/>
            <a:chExt cx="7011670" cy="10287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634" y="0"/>
              <a:ext cx="7010400" cy="10286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45732" y="75"/>
              <a:ext cx="4942840" cy="1029969"/>
            </a:xfrm>
            <a:custGeom>
              <a:avLst/>
              <a:gdLst/>
              <a:ahLst/>
              <a:cxnLst/>
              <a:rect l="l" t="t" r="r" b="b"/>
              <a:pathLst>
                <a:path w="4942840" h="1029969">
                  <a:moveTo>
                    <a:pt x="4942256" y="537210"/>
                  </a:moveTo>
                  <a:lnTo>
                    <a:pt x="4910683" y="556260"/>
                  </a:lnTo>
                  <a:lnTo>
                    <a:pt x="4888331" y="571500"/>
                  </a:lnTo>
                  <a:lnTo>
                    <a:pt x="4868088" y="589280"/>
                  </a:lnTo>
                  <a:lnTo>
                    <a:pt x="4859515" y="594360"/>
                  </a:lnTo>
                  <a:lnTo>
                    <a:pt x="4851666" y="601980"/>
                  </a:lnTo>
                  <a:lnTo>
                    <a:pt x="4843932" y="608330"/>
                  </a:lnTo>
                  <a:lnTo>
                    <a:pt x="4835703" y="614680"/>
                  </a:lnTo>
                  <a:lnTo>
                    <a:pt x="4822672" y="623570"/>
                  </a:lnTo>
                  <a:lnTo>
                    <a:pt x="4809782" y="633730"/>
                  </a:lnTo>
                  <a:lnTo>
                    <a:pt x="4795825" y="645160"/>
                  </a:lnTo>
                  <a:lnTo>
                    <a:pt x="4779569" y="655320"/>
                  </a:lnTo>
                  <a:lnTo>
                    <a:pt x="4749978" y="674370"/>
                  </a:lnTo>
                  <a:lnTo>
                    <a:pt x="4741888" y="678180"/>
                  </a:lnTo>
                  <a:lnTo>
                    <a:pt x="4735309" y="683260"/>
                  </a:lnTo>
                  <a:lnTo>
                    <a:pt x="4729404" y="688340"/>
                  </a:lnTo>
                  <a:lnTo>
                    <a:pt x="4723308" y="697230"/>
                  </a:lnTo>
                  <a:lnTo>
                    <a:pt x="4706163" y="707390"/>
                  </a:lnTo>
                  <a:lnTo>
                    <a:pt x="4675390" y="731520"/>
                  </a:lnTo>
                  <a:lnTo>
                    <a:pt x="4636808" y="749300"/>
                  </a:lnTo>
                  <a:lnTo>
                    <a:pt x="4612754" y="756920"/>
                  </a:lnTo>
                  <a:lnTo>
                    <a:pt x="4589665" y="764540"/>
                  </a:lnTo>
                  <a:lnTo>
                    <a:pt x="4567860" y="772160"/>
                  </a:lnTo>
                  <a:lnTo>
                    <a:pt x="4552670" y="775970"/>
                  </a:lnTo>
                  <a:lnTo>
                    <a:pt x="4537926" y="781050"/>
                  </a:lnTo>
                  <a:lnTo>
                    <a:pt x="4523041" y="787400"/>
                  </a:lnTo>
                  <a:lnTo>
                    <a:pt x="4507408" y="791210"/>
                  </a:lnTo>
                  <a:lnTo>
                    <a:pt x="4494885" y="797560"/>
                  </a:lnTo>
                  <a:lnTo>
                    <a:pt x="4483303" y="801370"/>
                  </a:lnTo>
                  <a:lnTo>
                    <a:pt x="4472787" y="805180"/>
                  </a:lnTo>
                  <a:lnTo>
                    <a:pt x="4463466" y="810260"/>
                  </a:lnTo>
                  <a:lnTo>
                    <a:pt x="4442993" y="814070"/>
                  </a:lnTo>
                  <a:lnTo>
                    <a:pt x="4403636" y="819150"/>
                  </a:lnTo>
                  <a:lnTo>
                    <a:pt x="4383583" y="824230"/>
                  </a:lnTo>
                  <a:lnTo>
                    <a:pt x="4355655" y="828040"/>
                  </a:lnTo>
                  <a:lnTo>
                    <a:pt x="4327830" y="830580"/>
                  </a:lnTo>
                  <a:lnTo>
                    <a:pt x="4301261" y="836930"/>
                  </a:lnTo>
                  <a:lnTo>
                    <a:pt x="4277030" y="847090"/>
                  </a:lnTo>
                  <a:lnTo>
                    <a:pt x="4257878" y="852170"/>
                  </a:lnTo>
                  <a:lnTo>
                    <a:pt x="4239933" y="857250"/>
                  </a:lnTo>
                  <a:lnTo>
                    <a:pt x="4222547" y="864870"/>
                  </a:lnTo>
                  <a:lnTo>
                    <a:pt x="4205020" y="873760"/>
                  </a:lnTo>
                  <a:lnTo>
                    <a:pt x="4166489" y="887730"/>
                  </a:lnTo>
                  <a:lnTo>
                    <a:pt x="4126877" y="899160"/>
                  </a:lnTo>
                  <a:lnTo>
                    <a:pt x="4086707" y="904240"/>
                  </a:lnTo>
                  <a:lnTo>
                    <a:pt x="4066616" y="902970"/>
                  </a:lnTo>
                  <a:lnTo>
                    <a:pt x="4046524" y="901700"/>
                  </a:lnTo>
                  <a:lnTo>
                    <a:pt x="4035133" y="902970"/>
                  </a:lnTo>
                  <a:lnTo>
                    <a:pt x="4023322" y="902970"/>
                  </a:lnTo>
                  <a:lnTo>
                    <a:pt x="4010698" y="901700"/>
                  </a:lnTo>
                  <a:lnTo>
                    <a:pt x="4003789" y="900430"/>
                  </a:lnTo>
                  <a:lnTo>
                    <a:pt x="3996867" y="899160"/>
                  </a:lnTo>
                  <a:lnTo>
                    <a:pt x="3985044" y="899160"/>
                  </a:lnTo>
                  <a:lnTo>
                    <a:pt x="3973093" y="900430"/>
                  </a:lnTo>
                  <a:lnTo>
                    <a:pt x="3960622" y="899160"/>
                  </a:lnTo>
                  <a:lnTo>
                    <a:pt x="3947210" y="896620"/>
                  </a:lnTo>
                  <a:lnTo>
                    <a:pt x="3928402" y="896620"/>
                  </a:lnTo>
                  <a:lnTo>
                    <a:pt x="3889705" y="900430"/>
                  </a:lnTo>
                  <a:lnTo>
                    <a:pt x="3870883" y="901700"/>
                  </a:lnTo>
                  <a:lnTo>
                    <a:pt x="3859022" y="901700"/>
                  </a:lnTo>
                  <a:lnTo>
                    <a:pt x="3833723" y="904240"/>
                  </a:lnTo>
                  <a:lnTo>
                    <a:pt x="3819067" y="906780"/>
                  </a:lnTo>
                  <a:lnTo>
                    <a:pt x="3799979" y="908050"/>
                  </a:lnTo>
                  <a:lnTo>
                    <a:pt x="3780993" y="910590"/>
                  </a:lnTo>
                  <a:lnTo>
                    <a:pt x="3762692" y="914400"/>
                  </a:lnTo>
                  <a:lnTo>
                    <a:pt x="3745661" y="918210"/>
                  </a:lnTo>
                  <a:lnTo>
                    <a:pt x="3729571" y="922020"/>
                  </a:lnTo>
                  <a:lnTo>
                    <a:pt x="3697630" y="928370"/>
                  </a:lnTo>
                  <a:lnTo>
                    <a:pt x="3681526" y="932180"/>
                  </a:lnTo>
                  <a:lnTo>
                    <a:pt x="3635425" y="934720"/>
                  </a:lnTo>
                  <a:lnTo>
                    <a:pt x="3623945" y="935990"/>
                  </a:lnTo>
                  <a:lnTo>
                    <a:pt x="3597198" y="935990"/>
                  </a:lnTo>
                  <a:lnTo>
                    <a:pt x="3580053" y="934720"/>
                  </a:lnTo>
                  <a:lnTo>
                    <a:pt x="3557155" y="937260"/>
                  </a:lnTo>
                  <a:lnTo>
                    <a:pt x="3487851" y="941070"/>
                  </a:lnTo>
                  <a:lnTo>
                    <a:pt x="3419805" y="948690"/>
                  </a:lnTo>
                  <a:lnTo>
                    <a:pt x="3385362" y="951230"/>
                  </a:lnTo>
                  <a:lnTo>
                    <a:pt x="3349548" y="951230"/>
                  </a:lnTo>
                  <a:lnTo>
                    <a:pt x="3333826" y="952500"/>
                  </a:lnTo>
                  <a:lnTo>
                    <a:pt x="3303765" y="953770"/>
                  </a:lnTo>
                  <a:lnTo>
                    <a:pt x="3288461" y="955040"/>
                  </a:lnTo>
                  <a:lnTo>
                    <a:pt x="3276041" y="956310"/>
                  </a:lnTo>
                  <a:lnTo>
                    <a:pt x="3262045" y="957580"/>
                  </a:lnTo>
                  <a:lnTo>
                    <a:pt x="3247390" y="957580"/>
                  </a:lnTo>
                  <a:lnTo>
                    <a:pt x="3232962" y="956310"/>
                  </a:lnTo>
                  <a:lnTo>
                    <a:pt x="3211372" y="960120"/>
                  </a:lnTo>
                  <a:lnTo>
                    <a:pt x="3169323" y="962660"/>
                  </a:lnTo>
                  <a:lnTo>
                    <a:pt x="3126219" y="963930"/>
                  </a:lnTo>
                  <a:lnTo>
                    <a:pt x="3081794" y="963930"/>
                  </a:lnTo>
                  <a:lnTo>
                    <a:pt x="3035731" y="960120"/>
                  </a:lnTo>
                  <a:lnTo>
                    <a:pt x="2996222" y="963930"/>
                  </a:lnTo>
                  <a:lnTo>
                    <a:pt x="2955937" y="963930"/>
                  </a:lnTo>
                  <a:lnTo>
                    <a:pt x="2915386" y="962660"/>
                  </a:lnTo>
                  <a:lnTo>
                    <a:pt x="2820568" y="951230"/>
                  </a:lnTo>
                  <a:lnTo>
                    <a:pt x="2809583" y="949960"/>
                  </a:lnTo>
                  <a:lnTo>
                    <a:pt x="2776105" y="947420"/>
                  </a:lnTo>
                  <a:lnTo>
                    <a:pt x="2741980" y="948690"/>
                  </a:lnTo>
                  <a:lnTo>
                    <a:pt x="2730627" y="948690"/>
                  </a:lnTo>
                  <a:lnTo>
                    <a:pt x="2719171" y="949960"/>
                  </a:lnTo>
                  <a:lnTo>
                    <a:pt x="2707602" y="949960"/>
                  </a:lnTo>
                  <a:lnTo>
                    <a:pt x="2695879" y="951230"/>
                  </a:lnTo>
                  <a:lnTo>
                    <a:pt x="2678404" y="948690"/>
                  </a:lnTo>
                  <a:lnTo>
                    <a:pt x="2645346" y="944880"/>
                  </a:lnTo>
                  <a:lnTo>
                    <a:pt x="2594838" y="941070"/>
                  </a:lnTo>
                  <a:lnTo>
                    <a:pt x="2578531" y="939800"/>
                  </a:lnTo>
                  <a:lnTo>
                    <a:pt x="2554554" y="941070"/>
                  </a:lnTo>
                  <a:lnTo>
                    <a:pt x="2528747" y="939800"/>
                  </a:lnTo>
                  <a:lnTo>
                    <a:pt x="2500668" y="935990"/>
                  </a:lnTo>
                  <a:lnTo>
                    <a:pt x="2469819" y="932180"/>
                  </a:lnTo>
                  <a:lnTo>
                    <a:pt x="2450388" y="928370"/>
                  </a:lnTo>
                  <a:lnTo>
                    <a:pt x="2399068" y="919480"/>
                  </a:lnTo>
                  <a:lnTo>
                    <a:pt x="2348674" y="909320"/>
                  </a:lnTo>
                  <a:lnTo>
                    <a:pt x="2298890" y="897890"/>
                  </a:lnTo>
                  <a:lnTo>
                    <a:pt x="2249373" y="883920"/>
                  </a:lnTo>
                  <a:lnTo>
                    <a:pt x="2199817" y="866140"/>
                  </a:lnTo>
                  <a:lnTo>
                    <a:pt x="2157819" y="855980"/>
                  </a:lnTo>
                  <a:lnTo>
                    <a:pt x="2136381" y="849630"/>
                  </a:lnTo>
                  <a:lnTo>
                    <a:pt x="2114854" y="844550"/>
                  </a:lnTo>
                  <a:lnTo>
                    <a:pt x="2080056" y="835660"/>
                  </a:lnTo>
                  <a:lnTo>
                    <a:pt x="2044915" y="825500"/>
                  </a:lnTo>
                  <a:lnTo>
                    <a:pt x="1974392" y="807720"/>
                  </a:lnTo>
                  <a:lnTo>
                    <a:pt x="1876856" y="775970"/>
                  </a:lnTo>
                  <a:lnTo>
                    <a:pt x="1833092" y="763270"/>
                  </a:lnTo>
                  <a:lnTo>
                    <a:pt x="1792274" y="755650"/>
                  </a:lnTo>
                  <a:lnTo>
                    <a:pt x="1742351" y="742950"/>
                  </a:lnTo>
                  <a:lnTo>
                    <a:pt x="1693379" y="727710"/>
                  </a:lnTo>
                  <a:lnTo>
                    <a:pt x="1645386" y="711200"/>
                  </a:lnTo>
                  <a:lnTo>
                    <a:pt x="1598358" y="692150"/>
                  </a:lnTo>
                  <a:lnTo>
                    <a:pt x="1552282" y="671830"/>
                  </a:lnTo>
                  <a:lnTo>
                    <a:pt x="1507159" y="650240"/>
                  </a:lnTo>
                  <a:lnTo>
                    <a:pt x="1490522" y="642620"/>
                  </a:lnTo>
                  <a:lnTo>
                    <a:pt x="1457515" y="626110"/>
                  </a:lnTo>
                  <a:lnTo>
                    <a:pt x="1440865" y="617220"/>
                  </a:lnTo>
                  <a:lnTo>
                    <a:pt x="1404099" y="598170"/>
                  </a:lnTo>
                  <a:lnTo>
                    <a:pt x="1367307" y="582930"/>
                  </a:lnTo>
                  <a:lnTo>
                    <a:pt x="1330744" y="570230"/>
                  </a:lnTo>
                  <a:lnTo>
                    <a:pt x="1294688" y="560070"/>
                  </a:lnTo>
                  <a:lnTo>
                    <a:pt x="1273060" y="553720"/>
                  </a:lnTo>
                  <a:lnTo>
                    <a:pt x="1251153" y="544830"/>
                  </a:lnTo>
                  <a:lnTo>
                    <a:pt x="1230312" y="537210"/>
                  </a:lnTo>
                  <a:lnTo>
                    <a:pt x="1211884" y="528320"/>
                  </a:lnTo>
                  <a:lnTo>
                    <a:pt x="1175296" y="508000"/>
                  </a:lnTo>
                  <a:lnTo>
                    <a:pt x="1137767" y="488950"/>
                  </a:lnTo>
                  <a:lnTo>
                    <a:pt x="985037" y="416560"/>
                  </a:lnTo>
                  <a:lnTo>
                    <a:pt x="945184" y="396240"/>
                  </a:lnTo>
                  <a:lnTo>
                    <a:pt x="905941" y="373380"/>
                  </a:lnTo>
                  <a:lnTo>
                    <a:pt x="902385" y="365760"/>
                  </a:lnTo>
                  <a:lnTo>
                    <a:pt x="856437" y="347980"/>
                  </a:lnTo>
                  <a:lnTo>
                    <a:pt x="810945" y="327660"/>
                  </a:lnTo>
                  <a:lnTo>
                    <a:pt x="765949" y="306070"/>
                  </a:lnTo>
                  <a:lnTo>
                    <a:pt x="721410" y="283210"/>
                  </a:lnTo>
                  <a:lnTo>
                    <a:pt x="633780" y="234950"/>
                  </a:lnTo>
                  <a:lnTo>
                    <a:pt x="590689" y="209550"/>
                  </a:lnTo>
                  <a:lnTo>
                    <a:pt x="548055" y="182880"/>
                  </a:lnTo>
                  <a:lnTo>
                    <a:pt x="521195" y="167640"/>
                  </a:lnTo>
                  <a:lnTo>
                    <a:pt x="466280" y="134620"/>
                  </a:lnTo>
                  <a:lnTo>
                    <a:pt x="439343" y="119380"/>
                  </a:lnTo>
                  <a:lnTo>
                    <a:pt x="403148" y="104140"/>
                  </a:lnTo>
                  <a:lnTo>
                    <a:pt x="369900" y="88900"/>
                  </a:lnTo>
                  <a:lnTo>
                    <a:pt x="337705" y="71120"/>
                  </a:lnTo>
                  <a:lnTo>
                    <a:pt x="304723" y="54610"/>
                  </a:lnTo>
                  <a:lnTo>
                    <a:pt x="285661" y="41910"/>
                  </a:lnTo>
                  <a:lnTo>
                    <a:pt x="265899" y="30480"/>
                  </a:lnTo>
                  <a:lnTo>
                    <a:pt x="245046" y="19050"/>
                  </a:lnTo>
                  <a:lnTo>
                    <a:pt x="222681" y="7620"/>
                  </a:lnTo>
                  <a:lnTo>
                    <a:pt x="198691" y="0"/>
                  </a:lnTo>
                  <a:lnTo>
                    <a:pt x="0" y="0"/>
                  </a:lnTo>
                  <a:lnTo>
                    <a:pt x="61023" y="24130"/>
                  </a:lnTo>
                  <a:lnTo>
                    <a:pt x="88696" y="38100"/>
                  </a:lnTo>
                  <a:lnTo>
                    <a:pt x="115455" y="50800"/>
                  </a:lnTo>
                  <a:lnTo>
                    <a:pt x="142278" y="60960"/>
                  </a:lnTo>
                  <a:lnTo>
                    <a:pt x="168414" y="71120"/>
                  </a:lnTo>
                  <a:lnTo>
                    <a:pt x="193090" y="80010"/>
                  </a:lnTo>
                  <a:lnTo>
                    <a:pt x="232295" y="105410"/>
                  </a:lnTo>
                  <a:lnTo>
                    <a:pt x="252412" y="114300"/>
                  </a:lnTo>
                  <a:lnTo>
                    <a:pt x="273100" y="121920"/>
                  </a:lnTo>
                  <a:lnTo>
                    <a:pt x="306197" y="139700"/>
                  </a:lnTo>
                  <a:lnTo>
                    <a:pt x="339305" y="158750"/>
                  </a:lnTo>
                  <a:lnTo>
                    <a:pt x="373507" y="176530"/>
                  </a:lnTo>
                  <a:lnTo>
                    <a:pt x="409879" y="193040"/>
                  </a:lnTo>
                  <a:lnTo>
                    <a:pt x="437083" y="208280"/>
                  </a:lnTo>
                  <a:lnTo>
                    <a:pt x="492086" y="241300"/>
                  </a:lnTo>
                  <a:lnTo>
                    <a:pt x="519353" y="256540"/>
                  </a:lnTo>
                  <a:lnTo>
                    <a:pt x="561759" y="281940"/>
                  </a:lnTo>
                  <a:lnTo>
                    <a:pt x="648284" y="332740"/>
                  </a:lnTo>
                  <a:lnTo>
                    <a:pt x="692365" y="356870"/>
                  </a:lnTo>
                  <a:lnTo>
                    <a:pt x="736955" y="379730"/>
                  </a:lnTo>
                  <a:lnTo>
                    <a:pt x="782040" y="401320"/>
                  </a:lnTo>
                  <a:lnTo>
                    <a:pt x="827582" y="421640"/>
                  </a:lnTo>
                  <a:lnTo>
                    <a:pt x="873556" y="439420"/>
                  </a:lnTo>
                  <a:lnTo>
                    <a:pt x="912799" y="463550"/>
                  </a:lnTo>
                  <a:lnTo>
                    <a:pt x="952639" y="483870"/>
                  </a:lnTo>
                  <a:lnTo>
                    <a:pt x="1033322" y="521970"/>
                  </a:lnTo>
                  <a:lnTo>
                    <a:pt x="1070762" y="537210"/>
                  </a:lnTo>
                  <a:lnTo>
                    <a:pt x="1107516" y="554990"/>
                  </a:lnTo>
                  <a:lnTo>
                    <a:pt x="1143711" y="574040"/>
                  </a:lnTo>
                  <a:lnTo>
                    <a:pt x="1179499" y="595630"/>
                  </a:lnTo>
                  <a:lnTo>
                    <a:pt x="1203058" y="604520"/>
                  </a:lnTo>
                  <a:lnTo>
                    <a:pt x="1225397" y="610870"/>
                  </a:lnTo>
                  <a:lnTo>
                    <a:pt x="1268145" y="623570"/>
                  </a:lnTo>
                  <a:lnTo>
                    <a:pt x="1303769" y="633730"/>
                  </a:lnTo>
                  <a:lnTo>
                    <a:pt x="1339494" y="646430"/>
                  </a:lnTo>
                  <a:lnTo>
                    <a:pt x="1373733" y="661670"/>
                  </a:lnTo>
                  <a:lnTo>
                    <a:pt x="1404924" y="678180"/>
                  </a:lnTo>
                  <a:lnTo>
                    <a:pt x="1421269" y="687070"/>
                  </a:lnTo>
                  <a:lnTo>
                    <a:pt x="1454734" y="703580"/>
                  </a:lnTo>
                  <a:lnTo>
                    <a:pt x="1516951" y="734060"/>
                  </a:lnTo>
                  <a:lnTo>
                    <a:pt x="1563649" y="754380"/>
                  </a:lnTo>
                  <a:lnTo>
                    <a:pt x="1611871" y="774700"/>
                  </a:lnTo>
                  <a:lnTo>
                    <a:pt x="1661541" y="792480"/>
                  </a:lnTo>
                  <a:lnTo>
                    <a:pt x="1712556" y="807720"/>
                  </a:lnTo>
                  <a:lnTo>
                    <a:pt x="1805660" y="825500"/>
                  </a:lnTo>
                  <a:lnTo>
                    <a:pt x="1848599" y="835660"/>
                  </a:lnTo>
                  <a:lnTo>
                    <a:pt x="1944166" y="864870"/>
                  </a:lnTo>
                  <a:lnTo>
                    <a:pt x="1981365" y="877570"/>
                  </a:lnTo>
                  <a:lnTo>
                    <a:pt x="2017610" y="889000"/>
                  </a:lnTo>
                  <a:lnTo>
                    <a:pt x="2053323" y="899160"/>
                  </a:lnTo>
                  <a:lnTo>
                    <a:pt x="2130691" y="918210"/>
                  </a:lnTo>
                  <a:lnTo>
                    <a:pt x="2150872" y="922020"/>
                  </a:lnTo>
                  <a:lnTo>
                    <a:pt x="2170226" y="924560"/>
                  </a:lnTo>
                  <a:lnTo>
                    <a:pt x="2220404" y="942340"/>
                  </a:lnTo>
                  <a:lnTo>
                    <a:pt x="2272093" y="956310"/>
                  </a:lnTo>
                  <a:lnTo>
                    <a:pt x="2324684" y="969010"/>
                  </a:lnTo>
                  <a:lnTo>
                    <a:pt x="2377579" y="979170"/>
                  </a:lnTo>
                  <a:lnTo>
                    <a:pt x="2430195" y="986790"/>
                  </a:lnTo>
                  <a:lnTo>
                    <a:pt x="2448864" y="991870"/>
                  </a:lnTo>
                  <a:lnTo>
                    <a:pt x="2482735" y="999490"/>
                  </a:lnTo>
                  <a:lnTo>
                    <a:pt x="2513876" y="1003300"/>
                  </a:lnTo>
                  <a:lnTo>
                    <a:pt x="2566974" y="1003300"/>
                  </a:lnTo>
                  <a:lnTo>
                    <a:pt x="2616631" y="1005840"/>
                  </a:lnTo>
                  <a:lnTo>
                    <a:pt x="2634107" y="1007110"/>
                  </a:lnTo>
                  <a:lnTo>
                    <a:pt x="2666860" y="1012190"/>
                  </a:lnTo>
                  <a:lnTo>
                    <a:pt x="2684322" y="1013460"/>
                  </a:lnTo>
                  <a:lnTo>
                    <a:pt x="2696667" y="1013460"/>
                  </a:lnTo>
                  <a:lnTo>
                    <a:pt x="2722410" y="1016000"/>
                  </a:lnTo>
                  <a:lnTo>
                    <a:pt x="2734741" y="1016000"/>
                  </a:lnTo>
                  <a:lnTo>
                    <a:pt x="2825940" y="1019810"/>
                  </a:lnTo>
                  <a:lnTo>
                    <a:pt x="2857804" y="1023620"/>
                  </a:lnTo>
                  <a:lnTo>
                    <a:pt x="2896844" y="1029970"/>
                  </a:lnTo>
                  <a:lnTo>
                    <a:pt x="2998025" y="1029970"/>
                  </a:lnTo>
                  <a:lnTo>
                    <a:pt x="3027730" y="1027430"/>
                  </a:lnTo>
                  <a:lnTo>
                    <a:pt x="3072320" y="1029970"/>
                  </a:lnTo>
                  <a:lnTo>
                    <a:pt x="3117037" y="1029970"/>
                  </a:lnTo>
                  <a:lnTo>
                    <a:pt x="3161195" y="1028700"/>
                  </a:lnTo>
                  <a:lnTo>
                    <a:pt x="3204133" y="1028700"/>
                  </a:lnTo>
                  <a:lnTo>
                    <a:pt x="3211118" y="1027430"/>
                  </a:lnTo>
                  <a:lnTo>
                    <a:pt x="3225088" y="1024890"/>
                  </a:lnTo>
                  <a:lnTo>
                    <a:pt x="3237763" y="1022350"/>
                  </a:lnTo>
                  <a:lnTo>
                    <a:pt x="3251682" y="1021080"/>
                  </a:lnTo>
                  <a:lnTo>
                    <a:pt x="3266148" y="1021080"/>
                  </a:lnTo>
                  <a:lnTo>
                    <a:pt x="3280460" y="1023620"/>
                  </a:lnTo>
                  <a:lnTo>
                    <a:pt x="3296221" y="1022350"/>
                  </a:lnTo>
                  <a:lnTo>
                    <a:pt x="3326688" y="1021080"/>
                  </a:lnTo>
                  <a:lnTo>
                    <a:pt x="3342436" y="1019810"/>
                  </a:lnTo>
                  <a:lnTo>
                    <a:pt x="3378085" y="1019810"/>
                  </a:lnTo>
                  <a:lnTo>
                    <a:pt x="3412337" y="1017270"/>
                  </a:lnTo>
                  <a:lnTo>
                    <a:pt x="3446183" y="1013460"/>
                  </a:lnTo>
                  <a:lnTo>
                    <a:pt x="3480612" y="1010920"/>
                  </a:lnTo>
                  <a:lnTo>
                    <a:pt x="3503269" y="1008380"/>
                  </a:lnTo>
                  <a:lnTo>
                    <a:pt x="3525748" y="1007110"/>
                  </a:lnTo>
                  <a:lnTo>
                    <a:pt x="3547821" y="1003300"/>
                  </a:lnTo>
                  <a:lnTo>
                    <a:pt x="3569258" y="998220"/>
                  </a:lnTo>
                  <a:lnTo>
                    <a:pt x="3580663" y="996950"/>
                  </a:lnTo>
                  <a:lnTo>
                    <a:pt x="3592474" y="996950"/>
                  </a:lnTo>
                  <a:lnTo>
                    <a:pt x="3605085" y="998220"/>
                  </a:lnTo>
                  <a:lnTo>
                    <a:pt x="3618915" y="1000760"/>
                  </a:lnTo>
                  <a:lnTo>
                    <a:pt x="3664254" y="998220"/>
                  </a:lnTo>
                  <a:lnTo>
                    <a:pt x="3682974" y="996950"/>
                  </a:lnTo>
                  <a:lnTo>
                    <a:pt x="3701618" y="994410"/>
                  </a:lnTo>
                  <a:lnTo>
                    <a:pt x="3719030" y="988060"/>
                  </a:lnTo>
                  <a:lnTo>
                    <a:pt x="3734104" y="981710"/>
                  </a:lnTo>
                  <a:lnTo>
                    <a:pt x="3781933" y="970280"/>
                  </a:lnTo>
                  <a:lnTo>
                    <a:pt x="3798112" y="967740"/>
                  </a:lnTo>
                  <a:lnTo>
                    <a:pt x="3810482" y="966470"/>
                  </a:lnTo>
                  <a:lnTo>
                    <a:pt x="3824084" y="963930"/>
                  </a:lnTo>
                  <a:lnTo>
                    <a:pt x="3850055" y="961390"/>
                  </a:lnTo>
                  <a:lnTo>
                    <a:pt x="3867416" y="958850"/>
                  </a:lnTo>
                  <a:lnTo>
                    <a:pt x="3877246" y="957580"/>
                  </a:lnTo>
                  <a:lnTo>
                    <a:pt x="3887076" y="956310"/>
                  </a:lnTo>
                  <a:lnTo>
                    <a:pt x="3907320" y="955040"/>
                  </a:lnTo>
                  <a:lnTo>
                    <a:pt x="3926382" y="956310"/>
                  </a:lnTo>
                  <a:lnTo>
                    <a:pt x="3938676" y="956310"/>
                  </a:lnTo>
                  <a:lnTo>
                    <a:pt x="3964394" y="958850"/>
                  </a:lnTo>
                  <a:lnTo>
                    <a:pt x="3987939" y="958850"/>
                  </a:lnTo>
                  <a:lnTo>
                    <a:pt x="3998684" y="957580"/>
                  </a:lnTo>
                  <a:lnTo>
                    <a:pt x="4008323" y="957580"/>
                  </a:lnTo>
                  <a:lnTo>
                    <a:pt x="4016298" y="960120"/>
                  </a:lnTo>
                  <a:lnTo>
                    <a:pt x="4061980" y="961390"/>
                  </a:lnTo>
                  <a:lnTo>
                    <a:pt x="4088473" y="957580"/>
                  </a:lnTo>
                  <a:lnTo>
                    <a:pt x="4106138" y="955040"/>
                  </a:lnTo>
                  <a:lnTo>
                    <a:pt x="4169753" y="935990"/>
                  </a:lnTo>
                  <a:lnTo>
                    <a:pt x="4190542" y="929640"/>
                  </a:lnTo>
                  <a:lnTo>
                    <a:pt x="4209211" y="923290"/>
                  </a:lnTo>
                  <a:lnTo>
                    <a:pt x="4226318" y="915670"/>
                  </a:lnTo>
                  <a:lnTo>
                    <a:pt x="4243540" y="909320"/>
                  </a:lnTo>
                  <a:lnTo>
                    <a:pt x="4258754" y="904240"/>
                  </a:lnTo>
                  <a:lnTo>
                    <a:pt x="4262552" y="902970"/>
                  </a:lnTo>
                  <a:lnTo>
                    <a:pt x="4287139" y="896620"/>
                  </a:lnTo>
                  <a:lnTo>
                    <a:pt x="4311637" y="891540"/>
                  </a:lnTo>
                  <a:lnTo>
                    <a:pt x="4363390" y="883920"/>
                  </a:lnTo>
                  <a:lnTo>
                    <a:pt x="4386135" y="882650"/>
                  </a:lnTo>
                  <a:lnTo>
                    <a:pt x="4430814" y="877570"/>
                  </a:lnTo>
                  <a:lnTo>
                    <a:pt x="4451909" y="872490"/>
                  </a:lnTo>
                  <a:lnTo>
                    <a:pt x="4466272" y="868680"/>
                  </a:lnTo>
                  <a:lnTo>
                    <a:pt x="4479048" y="863600"/>
                  </a:lnTo>
                  <a:lnTo>
                    <a:pt x="4491939" y="859790"/>
                  </a:lnTo>
                  <a:lnTo>
                    <a:pt x="4506646" y="855980"/>
                  </a:lnTo>
                  <a:lnTo>
                    <a:pt x="4519333" y="849630"/>
                  </a:lnTo>
                  <a:lnTo>
                    <a:pt x="4532020" y="845820"/>
                  </a:lnTo>
                  <a:lnTo>
                    <a:pt x="4545508" y="843280"/>
                  </a:lnTo>
                  <a:lnTo>
                    <a:pt x="4560621" y="839470"/>
                  </a:lnTo>
                  <a:lnTo>
                    <a:pt x="4586071" y="831850"/>
                  </a:lnTo>
                  <a:lnTo>
                    <a:pt x="4612398" y="825500"/>
                  </a:lnTo>
                  <a:lnTo>
                    <a:pt x="4665777" y="802640"/>
                  </a:lnTo>
                  <a:lnTo>
                    <a:pt x="4701044" y="781050"/>
                  </a:lnTo>
                  <a:lnTo>
                    <a:pt x="4734103" y="754380"/>
                  </a:lnTo>
                  <a:lnTo>
                    <a:pt x="4741824" y="749300"/>
                  </a:lnTo>
                  <a:lnTo>
                    <a:pt x="4748123" y="745490"/>
                  </a:lnTo>
                  <a:lnTo>
                    <a:pt x="4753737" y="739140"/>
                  </a:lnTo>
                  <a:lnTo>
                    <a:pt x="4759376" y="731520"/>
                  </a:lnTo>
                  <a:lnTo>
                    <a:pt x="4765027" y="727710"/>
                  </a:lnTo>
                  <a:lnTo>
                    <a:pt x="4778235" y="720090"/>
                  </a:lnTo>
                  <a:lnTo>
                    <a:pt x="4783887" y="717550"/>
                  </a:lnTo>
                  <a:lnTo>
                    <a:pt x="4797399" y="707390"/>
                  </a:lnTo>
                  <a:lnTo>
                    <a:pt x="4811573" y="697230"/>
                  </a:lnTo>
                  <a:lnTo>
                    <a:pt x="4825758" y="685800"/>
                  </a:lnTo>
                  <a:lnTo>
                    <a:pt x="4839259" y="676910"/>
                  </a:lnTo>
                  <a:lnTo>
                    <a:pt x="4847907" y="670560"/>
                  </a:lnTo>
                  <a:lnTo>
                    <a:pt x="4855794" y="662940"/>
                  </a:lnTo>
                  <a:lnTo>
                    <a:pt x="4863503" y="655320"/>
                  </a:lnTo>
                  <a:lnTo>
                    <a:pt x="4892014" y="633730"/>
                  </a:lnTo>
                  <a:lnTo>
                    <a:pt x="4914620" y="618490"/>
                  </a:lnTo>
                  <a:lnTo>
                    <a:pt x="4940071" y="601980"/>
                  </a:lnTo>
                  <a:lnTo>
                    <a:pt x="4942256" y="600710"/>
                  </a:lnTo>
                  <a:lnTo>
                    <a:pt x="4942256" y="537210"/>
                  </a:lnTo>
                  <a:close/>
                </a:path>
                <a:path w="4942840" h="1029969">
                  <a:moveTo>
                    <a:pt x="4942256" y="250342"/>
                  </a:moveTo>
                  <a:lnTo>
                    <a:pt x="4902098" y="266852"/>
                  </a:lnTo>
                  <a:lnTo>
                    <a:pt x="4864671" y="284632"/>
                  </a:lnTo>
                  <a:lnTo>
                    <a:pt x="4829988" y="306222"/>
                  </a:lnTo>
                  <a:lnTo>
                    <a:pt x="4818596" y="317652"/>
                  </a:lnTo>
                  <a:lnTo>
                    <a:pt x="4806607" y="327812"/>
                  </a:lnTo>
                  <a:lnTo>
                    <a:pt x="4794796" y="337972"/>
                  </a:lnTo>
                  <a:lnTo>
                    <a:pt x="4783887" y="349402"/>
                  </a:lnTo>
                  <a:lnTo>
                    <a:pt x="4751171" y="376072"/>
                  </a:lnTo>
                  <a:lnTo>
                    <a:pt x="4719967" y="405282"/>
                  </a:lnTo>
                  <a:lnTo>
                    <a:pt x="4690110" y="435762"/>
                  </a:lnTo>
                  <a:lnTo>
                    <a:pt x="4661459" y="468782"/>
                  </a:lnTo>
                  <a:lnTo>
                    <a:pt x="4634535" y="503072"/>
                  </a:lnTo>
                  <a:lnTo>
                    <a:pt x="4624756" y="514502"/>
                  </a:lnTo>
                  <a:lnTo>
                    <a:pt x="4589094" y="557682"/>
                  </a:lnTo>
                  <a:lnTo>
                    <a:pt x="4547032" y="599592"/>
                  </a:lnTo>
                  <a:lnTo>
                    <a:pt x="4498302" y="627532"/>
                  </a:lnTo>
                  <a:lnTo>
                    <a:pt x="4460545" y="642772"/>
                  </a:lnTo>
                  <a:lnTo>
                    <a:pt x="4447387" y="649122"/>
                  </a:lnTo>
                  <a:lnTo>
                    <a:pt x="4434738" y="652932"/>
                  </a:lnTo>
                  <a:lnTo>
                    <a:pt x="4422229" y="658012"/>
                  </a:lnTo>
                  <a:lnTo>
                    <a:pt x="4409491" y="664362"/>
                  </a:lnTo>
                  <a:lnTo>
                    <a:pt x="4385183" y="675792"/>
                  </a:lnTo>
                  <a:lnTo>
                    <a:pt x="4357802" y="684682"/>
                  </a:lnTo>
                  <a:lnTo>
                    <a:pt x="4329087" y="691032"/>
                  </a:lnTo>
                  <a:lnTo>
                    <a:pt x="4288548" y="698652"/>
                  </a:lnTo>
                  <a:lnTo>
                    <a:pt x="4263568" y="706272"/>
                  </a:lnTo>
                  <a:lnTo>
                    <a:pt x="4239971" y="711352"/>
                  </a:lnTo>
                  <a:lnTo>
                    <a:pt x="4215295" y="718972"/>
                  </a:lnTo>
                  <a:lnTo>
                    <a:pt x="4203496" y="721512"/>
                  </a:lnTo>
                  <a:lnTo>
                    <a:pt x="4189641" y="727862"/>
                  </a:lnTo>
                  <a:lnTo>
                    <a:pt x="4175468" y="732942"/>
                  </a:lnTo>
                  <a:lnTo>
                    <a:pt x="4161815" y="735482"/>
                  </a:lnTo>
                  <a:lnTo>
                    <a:pt x="4125493" y="739292"/>
                  </a:lnTo>
                  <a:lnTo>
                    <a:pt x="4100995" y="743102"/>
                  </a:lnTo>
                  <a:lnTo>
                    <a:pt x="4077716" y="749452"/>
                  </a:lnTo>
                  <a:lnTo>
                    <a:pt x="4057319" y="758342"/>
                  </a:lnTo>
                  <a:lnTo>
                    <a:pt x="4046613" y="760882"/>
                  </a:lnTo>
                  <a:lnTo>
                    <a:pt x="4036847" y="763422"/>
                  </a:lnTo>
                  <a:lnTo>
                    <a:pt x="4018457" y="773582"/>
                  </a:lnTo>
                  <a:lnTo>
                    <a:pt x="4006011" y="781202"/>
                  </a:lnTo>
                  <a:lnTo>
                    <a:pt x="3995077" y="786282"/>
                  </a:lnTo>
                  <a:lnTo>
                    <a:pt x="3984688" y="790092"/>
                  </a:lnTo>
                  <a:lnTo>
                    <a:pt x="3973880" y="791362"/>
                  </a:lnTo>
                  <a:lnTo>
                    <a:pt x="3957510" y="793902"/>
                  </a:lnTo>
                  <a:lnTo>
                    <a:pt x="3922928" y="796442"/>
                  </a:lnTo>
                  <a:lnTo>
                    <a:pt x="3906189" y="798982"/>
                  </a:lnTo>
                  <a:lnTo>
                    <a:pt x="3883914" y="801522"/>
                  </a:lnTo>
                  <a:lnTo>
                    <a:pt x="3861905" y="806602"/>
                  </a:lnTo>
                  <a:lnTo>
                    <a:pt x="3839362" y="812952"/>
                  </a:lnTo>
                  <a:lnTo>
                    <a:pt x="3815511" y="820572"/>
                  </a:lnTo>
                  <a:lnTo>
                    <a:pt x="3791102" y="825652"/>
                  </a:lnTo>
                  <a:lnTo>
                    <a:pt x="3767861" y="826922"/>
                  </a:lnTo>
                  <a:lnTo>
                    <a:pt x="3756164" y="825652"/>
                  </a:lnTo>
                  <a:lnTo>
                    <a:pt x="3744468" y="824382"/>
                  </a:lnTo>
                  <a:lnTo>
                    <a:pt x="3719626" y="821842"/>
                  </a:lnTo>
                  <a:lnTo>
                    <a:pt x="3710355" y="818032"/>
                  </a:lnTo>
                  <a:lnTo>
                    <a:pt x="3703878" y="821842"/>
                  </a:lnTo>
                  <a:lnTo>
                    <a:pt x="3700957" y="816762"/>
                  </a:lnTo>
                  <a:lnTo>
                    <a:pt x="3668687" y="812952"/>
                  </a:lnTo>
                  <a:lnTo>
                    <a:pt x="3637305" y="811682"/>
                  </a:lnTo>
                  <a:lnTo>
                    <a:pt x="3606063" y="812952"/>
                  </a:lnTo>
                  <a:lnTo>
                    <a:pt x="3574211" y="818032"/>
                  </a:lnTo>
                  <a:lnTo>
                    <a:pt x="3561867" y="819302"/>
                  </a:lnTo>
                  <a:lnTo>
                    <a:pt x="3534753" y="823112"/>
                  </a:lnTo>
                  <a:lnTo>
                    <a:pt x="3522395" y="824382"/>
                  </a:lnTo>
                  <a:lnTo>
                    <a:pt x="3497948" y="824382"/>
                  </a:lnTo>
                  <a:lnTo>
                    <a:pt x="3485400" y="821842"/>
                  </a:lnTo>
                  <a:lnTo>
                    <a:pt x="3473500" y="821842"/>
                  </a:lnTo>
                  <a:lnTo>
                    <a:pt x="3465118" y="820572"/>
                  </a:lnTo>
                  <a:lnTo>
                    <a:pt x="3446792" y="819302"/>
                  </a:lnTo>
                  <a:lnTo>
                    <a:pt x="3438829" y="818032"/>
                  </a:lnTo>
                  <a:lnTo>
                    <a:pt x="3414598" y="816762"/>
                  </a:lnTo>
                  <a:lnTo>
                    <a:pt x="3392716" y="819302"/>
                  </a:lnTo>
                  <a:lnTo>
                    <a:pt x="3373386" y="823112"/>
                  </a:lnTo>
                  <a:lnTo>
                    <a:pt x="3356787" y="826922"/>
                  </a:lnTo>
                  <a:lnTo>
                    <a:pt x="3345561" y="828192"/>
                  </a:lnTo>
                  <a:lnTo>
                    <a:pt x="3335629" y="830732"/>
                  </a:lnTo>
                  <a:lnTo>
                    <a:pt x="3326917" y="832002"/>
                  </a:lnTo>
                  <a:lnTo>
                    <a:pt x="3319322" y="832002"/>
                  </a:lnTo>
                  <a:lnTo>
                    <a:pt x="3289058" y="834542"/>
                  </a:lnTo>
                  <a:lnTo>
                    <a:pt x="3273907" y="834542"/>
                  </a:lnTo>
                  <a:lnTo>
                    <a:pt x="3258108" y="837082"/>
                  </a:lnTo>
                  <a:lnTo>
                    <a:pt x="3235121" y="837082"/>
                  </a:lnTo>
                  <a:lnTo>
                    <a:pt x="3137116" y="847242"/>
                  </a:lnTo>
                  <a:lnTo>
                    <a:pt x="3114217" y="848512"/>
                  </a:lnTo>
                  <a:lnTo>
                    <a:pt x="3065043" y="852322"/>
                  </a:lnTo>
                  <a:lnTo>
                    <a:pt x="3018891" y="851052"/>
                  </a:lnTo>
                  <a:lnTo>
                    <a:pt x="2975584" y="847242"/>
                  </a:lnTo>
                  <a:lnTo>
                    <a:pt x="2959303" y="844702"/>
                  </a:lnTo>
                  <a:lnTo>
                    <a:pt x="2934893" y="840892"/>
                  </a:lnTo>
                  <a:lnTo>
                    <a:pt x="2880626" y="840892"/>
                  </a:lnTo>
                  <a:lnTo>
                    <a:pt x="2864281" y="843432"/>
                  </a:lnTo>
                  <a:lnTo>
                    <a:pt x="2852788" y="844702"/>
                  </a:lnTo>
                  <a:lnTo>
                    <a:pt x="2840761" y="844702"/>
                  </a:lnTo>
                  <a:lnTo>
                    <a:pt x="2738615" y="825652"/>
                  </a:lnTo>
                  <a:lnTo>
                    <a:pt x="2667050" y="807872"/>
                  </a:lnTo>
                  <a:lnTo>
                    <a:pt x="2615831" y="792632"/>
                  </a:lnTo>
                  <a:lnTo>
                    <a:pt x="2562453" y="774852"/>
                  </a:lnTo>
                  <a:lnTo>
                    <a:pt x="2509913" y="753262"/>
                  </a:lnTo>
                  <a:lnTo>
                    <a:pt x="2461183" y="727862"/>
                  </a:lnTo>
                  <a:lnTo>
                    <a:pt x="2443911" y="721512"/>
                  </a:lnTo>
                  <a:lnTo>
                    <a:pt x="2425535" y="715162"/>
                  </a:lnTo>
                  <a:lnTo>
                    <a:pt x="2407678" y="710082"/>
                  </a:lnTo>
                  <a:lnTo>
                    <a:pt x="2391968" y="705002"/>
                  </a:lnTo>
                  <a:lnTo>
                    <a:pt x="2350592" y="693572"/>
                  </a:lnTo>
                  <a:lnTo>
                    <a:pt x="2313482" y="679602"/>
                  </a:lnTo>
                  <a:lnTo>
                    <a:pt x="2279700" y="664362"/>
                  </a:lnTo>
                  <a:lnTo>
                    <a:pt x="2262086" y="659282"/>
                  </a:lnTo>
                  <a:lnTo>
                    <a:pt x="2213699" y="646582"/>
                  </a:lnTo>
                  <a:lnTo>
                    <a:pt x="2172068" y="627532"/>
                  </a:lnTo>
                  <a:lnTo>
                    <a:pt x="2149398" y="617372"/>
                  </a:lnTo>
                  <a:lnTo>
                    <a:pt x="2099017" y="594512"/>
                  </a:lnTo>
                  <a:lnTo>
                    <a:pt x="2044242" y="574192"/>
                  </a:lnTo>
                  <a:lnTo>
                    <a:pt x="2009533" y="564032"/>
                  </a:lnTo>
                  <a:lnTo>
                    <a:pt x="1975853" y="548792"/>
                  </a:lnTo>
                  <a:lnTo>
                    <a:pt x="1943811" y="532282"/>
                  </a:lnTo>
                  <a:lnTo>
                    <a:pt x="1913940" y="514502"/>
                  </a:lnTo>
                  <a:lnTo>
                    <a:pt x="1898256" y="505612"/>
                  </a:lnTo>
                  <a:lnTo>
                    <a:pt x="1884121" y="497992"/>
                  </a:lnTo>
                  <a:lnTo>
                    <a:pt x="1870671" y="490372"/>
                  </a:lnTo>
                  <a:lnTo>
                    <a:pt x="1857044" y="485292"/>
                  </a:lnTo>
                  <a:lnTo>
                    <a:pt x="1821002" y="463702"/>
                  </a:lnTo>
                  <a:lnTo>
                    <a:pt x="1785835" y="443382"/>
                  </a:lnTo>
                  <a:lnTo>
                    <a:pt x="1752434" y="423062"/>
                  </a:lnTo>
                  <a:lnTo>
                    <a:pt x="1597723" y="331622"/>
                  </a:lnTo>
                  <a:lnTo>
                    <a:pt x="1555242" y="307492"/>
                  </a:lnTo>
                  <a:lnTo>
                    <a:pt x="1511858" y="284632"/>
                  </a:lnTo>
                  <a:lnTo>
                    <a:pt x="1467408" y="261772"/>
                  </a:lnTo>
                  <a:lnTo>
                    <a:pt x="1421676" y="241452"/>
                  </a:lnTo>
                  <a:lnTo>
                    <a:pt x="1374495" y="222402"/>
                  </a:lnTo>
                  <a:lnTo>
                    <a:pt x="1325676" y="204622"/>
                  </a:lnTo>
                  <a:lnTo>
                    <a:pt x="1276819" y="190652"/>
                  </a:lnTo>
                  <a:lnTo>
                    <a:pt x="1250276" y="185572"/>
                  </a:lnTo>
                  <a:lnTo>
                    <a:pt x="1222044" y="177952"/>
                  </a:lnTo>
                  <a:lnTo>
                    <a:pt x="1152118" y="160172"/>
                  </a:lnTo>
                  <a:lnTo>
                    <a:pt x="1068793" y="139852"/>
                  </a:lnTo>
                  <a:lnTo>
                    <a:pt x="1028369" y="132232"/>
                  </a:lnTo>
                  <a:lnTo>
                    <a:pt x="969987" y="122072"/>
                  </a:lnTo>
                  <a:lnTo>
                    <a:pt x="940003" y="115722"/>
                  </a:lnTo>
                  <a:lnTo>
                    <a:pt x="909497" y="106832"/>
                  </a:lnTo>
                  <a:lnTo>
                    <a:pt x="866660" y="100482"/>
                  </a:lnTo>
                  <a:lnTo>
                    <a:pt x="825919" y="90322"/>
                  </a:lnTo>
                  <a:lnTo>
                    <a:pt x="786117" y="75082"/>
                  </a:lnTo>
                  <a:lnTo>
                    <a:pt x="722045" y="48412"/>
                  </a:lnTo>
                  <a:lnTo>
                    <a:pt x="698639" y="39522"/>
                  </a:lnTo>
                  <a:lnTo>
                    <a:pt x="675919" y="30632"/>
                  </a:lnTo>
                  <a:lnTo>
                    <a:pt x="653973" y="24282"/>
                  </a:lnTo>
                  <a:lnTo>
                    <a:pt x="597458" y="152"/>
                  </a:lnTo>
                  <a:lnTo>
                    <a:pt x="517715" y="152"/>
                  </a:lnTo>
                  <a:lnTo>
                    <a:pt x="534441" y="7772"/>
                  </a:lnTo>
                  <a:lnTo>
                    <a:pt x="581926" y="26822"/>
                  </a:lnTo>
                  <a:lnTo>
                    <a:pt x="605713" y="36982"/>
                  </a:lnTo>
                  <a:lnTo>
                    <a:pt x="627710" y="43332"/>
                  </a:lnTo>
                  <a:lnTo>
                    <a:pt x="673531" y="61112"/>
                  </a:lnTo>
                  <a:lnTo>
                    <a:pt x="697153" y="71272"/>
                  </a:lnTo>
                  <a:lnTo>
                    <a:pt x="738733" y="87782"/>
                  </a:lnTo>
                  <a:lnTo>
                    <a:pt x="781989" y="103022"/>
                  </a:lnTo>
                  <a:lnTo>
                    <a:pt x="826211" y="114452"/>
                  </a:lnTo>
                  <a:lnTo>
                    <a:pt x="870635" y="122072"/>
                  </a:lnTo>
                  <a:lnTo>
                    <a:pt x="960081" y="141122"/>
                  </a:lnTo>
                  <a:lnTo>
                    <a:pt x="989507" y="148742"/>
                  </a:lnTo>
                  <a:lnTo>
                    <a:pt x="1029868" y="155092"/>
                  </a:lnTo>
                  <a:lnTo>
                    <a:pt x="1111440" y="172872"/>
                  </a:lnTo>
                  <a:lnTo>
                    <a:pt x="1151432" y="180492"/>
                  </a:lnTo>
                  <a:lnTo>
                    <a:pt x="1202855" y="193192"/>
                  </a:lnTo>
                  <a:lnTo>
                    <a:pt x="1253172" y="208432"/>
                  </a:lnTo>
                  <a:lnTo>
                    <a:pt x="1323657" y="233832"/>
                  </a:lnTo>
                  <a:lnTo>
                    <a:pt x="1368094" y="251612"/>
                  </a:lnTo>
                  <a:lnTo>
                    <a:pt x="1411630" y="271932"/>
                  </a:lnTo>
                  <a:lnTo>
                    <a:pt x="1496707" y="315112"/>
                  </a:lnTo>
                  <a:lnTo>
                    <a:pt x="1580184" y="363372"/>
                  </a:lnTo>
                  <a:lnTo>
                    <a:pt x="1663369" y="414172"/>
                  </a:lnTo>
                  <a:lnTo>
                    <a:pt x="1699806" y="435762"/>
                  </a:lnTo>
                  <a:lnTo>
                    <a:pt x="1735315" y="456082"/>
                  </a:lnTo>
                  <a:lnTo>
                    <a:pt x="1769605" y="477672"/>
                  </a:lnTo>
                  <a:lnTo>
                    <a:pt x="1802307" y="500532"/>
                  </a:lnTo>
                  <a:lnTo>
                    <a:pt x="1817484" y="508152"/>
                  </a:lnTo>
                  <a:lnTo>
                    <a:pt x="1844027" y="523392"/>
                  </a:lnTo>
                  <a:lnTo>
                    <a:pt x="1859203" y="531012"/>
                  </a:lnTo>
                  <a:lnTo>
                    <a:pt x="1894890" y="552602"/>
                  </a:lnTo>
                  <a:lnTo>
                    <a:pt x="1929599" y="571652"/>
                  </a:lnTo>
                  <a:lnTo>
                    <a:pt x="1965109" y="588162"/>
                  </a:lnTo>
                  <a:lnTo>
                    <a:pt x="2003221" y="598322"/>
                  </a:lnTo>
                  <a:lnTo>
                    <a:pt x="2027351" y="603402"/>
                  </a:lnTo>
                  <a:lnTo>
                    <a:pt x="2050148" y="612292"/>
                  </a:lnTo>
                  <a:lnTo>
                    <a:pt x="2098217" y="638962"/>
                  </a:lnTo>
                  <a:lnTo>
                    <a:pt x="2143074" y="659282"/>
                  </a:lnTo>
                  <a:lnTo>
                    <a:pt x="2202611" y="680872"/>
                  </a:lnTo>
                  <a:lnTo>
                    <a:pt x="2217610" y="683412"/>
                  </a:lnTo>
                  <a:lnTo>
                    <a:pt x="2233180" y="687222"/>
                  </a:lnTo>
                  <a:lnTo>
                    <a:pt x="2247531" y="691032"/>
                  </a:lnTo>
                  <a:lnTo>
                    <a:pt x="2258872" y="696112"/>
                  </a:lnTo>
                  <a:lnTo>
                    <a:pt x="2279091" y="707542"/>
                  </a:lnTo>
                  <a:lnTo>
                    <a:pt x="2300503" y="715162"/>
                  </a:lnTo>
                  <a:lnTo>
                    <a:pt x="2323960" y="722782"/>
                  </a:lnTo>
                  <a:lnTo>
                    <a:pt x="2350312" y="730402"/>
                  </a:lnTo>
                  <a:lnTo>
                    <a:pt x="2366226" y="734212"/>
                  </a:lnTo>
                  <a:lnTo>
                    <a:pt x="2383688" y="738022"/>
                  </a:lnTo>
                  <a:lnTo>
                    <a:pt x="2400998" y="743102"/>
                  </a:lnTo>
                  <a:lnTo>
                    <a:pt x="2416479" y="746912"/>
                  </a:lnTo>
                  <a:lnTo>
                    <a:pt x="2459634" y="768502"/>
                  </a:lnTo>
                  <a:lnTo>
                    <a:pt x="2503703" y="787552"/>
                  </a:lnTo>
                  <a:lnTo>
                    <a:pt x="2547734" y="804062"/>
                  </a:lnTo>
                  <a:lnTo>
                    <a:pt x="2590736" y="816762"/>
                  </a:lnTo>
                  <a:lnTo>
                    <a:pt x="2631744" y="828192"/>
                  </a:lnTo>
                  <a:lnTo>
                    <a:pt x="2669248" y="840892"/>
                  </a:lnTo>
                  <a:lnTo>
                    <a:pt x="2706992" y="851052"/>
                  </a:lnTo>
                  <a:lnTo>
                    <a:pt x="2746375" y="858672"/>
                  </a:lnTo>
                  <a:lnTo>
                    <a:pt x="2788716" y="863752"/>
                  </a:lnTo>
                  <a:lnTo>
                    <a:pt x="2800718" y="863752"/>
                  </a:lnTo>
                  <a:lnTo>
                    <a:pt x="2813951" y="865022"/>
                  </a:lnTo>
                  <a:lnTo>
                    <a:pt x="2828239" y="865022"/>
                  </a:lnTo>
                  <a:lnTo>
                    <a:pt x="2843453" y="863752"/>
                  </a:lnTo>
                  <a:lnTo>
                    <a:pt x="2861665" y="863752"/>
                  </a:lnTo>
                  <a:lnTo>
                    <a:pt x="2878607" y="862482"/>
                  </a:lnTo>
                  <a:lnTo>
                    <a:pt x="2894355" y="862482"/>
                  </a:lnTo>
                  <a:lnTo>
                    <a:pt x="2908985" y="865022"/>
                  </a:lnTo>
                  <a:lnTo>
                    <a:pt x="2950667" y="871372"/>
                  </a:lnTo>
                  <a:lnTo>
                    <a:pt x="2996133" y="872642"/>
                  </a:lnTo>
                  <a:lnTo>
                    <a:pt x="3044279" y="872642"/>
                  </a:lnTo>
                  <a:lnTo>
                    <a:pt x="3094024" y="868832"/>
                  </a:lnTo>
                  <a:lnTo>
                    <a:pt x="3117240" y="867562"/>
                  </a:lnTo>
                  <a:lnTo>
                    <a:pt x="3165525" y="862482"/>
                  </a:lnTo>
                  <a:lnTo>
                    <a:pt x="3191941" y="858672"/>
                  </a:lnTo>
                  <a:lnTo>
                    <a:pt x="3203206" y="858672"/>
                  </a:lnTo>
                  <a:lnTo>
                    <a:pt x="3213976" y="857402"/>
                  </a:lnTo>
                  <a:lnTo>
                    <a:pt x="3223806" y="858672"/>
                  </a:lnTo>
                  <a:lnTo>
                    <a:pt x="3232200" y="859942"/>
                  </a:lnTo>
                  <a:lnTo>
                    <a:pt x="3247580" y="857402"/>
                  </a:lnTo>
                  <a:lnTo>
                    <a:pt x="3277692" y="857402"/>
                  </a:lnTo>
                  <a:lnTo>
                    <a:pt x="3293414" y="854862"/>
                  </a:lnTo>
                  <a:lnTo>
                    <a:pt x="3304324" y="853592"/>
                  </a:lnTo>
                  <a:lnTo>
                    <a:pt x="3309505" y="852322"/>
                  </a:lnTo>
                  <a:lnTo>
                    <a:pt x="3325063" y="848512"/>
                  </a:lnTo>
                  <a:lnTo>
                    <a:pt x="3335959" y="845972"/>
                  </a:lnTo>
                  <a:lnTo>
                    <a:pt x="3355416" y="840892"/>
                  </a:lnTo>
                  <a:lnTo>
                    <a:pt x="3373475" y="837082"/>
                  </a:lnTo>
                  <a:lnTo>
                    <a:pt x="3391128" y="834542"/>
                  </a:lnTo>
                  <a:lnTo>
                    <a:pt x="3409365" y="834542"/>
                  </a:lnTo>
                  <a:lnTo>
                    <a:pt x="3417316" y="837082"/>
                  </a:lnTo>
                  <a:lnTo>
                    <a:pt x="3435286" y="838352"/>
                  </a:lnTo>
                  <a:lnTo>
                    <a:pt x="3443147" y="839622"/>
                  </a:lnTo>
                  <a:lnTo>
                    <a:pt x="3454895" y="838352"/>
                  </a:lnTo>
                  <a:lnTo>
                    <a:pt x="3466706" y="838352"/>
                  </a:lnTo>
                  <a:lnTo>
                    <a:pt x="3479190" y="839622"/>
                  </a:lnTo>
                  <a:lnTo>
                    <a:pt x="3492931" y="842162"/>
                  </a:lnTo>
                  <a:lnTo>
                    <a:pt x="3505657" y="840892"/>
                  </a:lnTo>
                  <a:lnTo>
                    <a:pt x="3519894" y="838352"/>
                  </a:lnTo>
                  <a:lnTo>
                    <a:pt x="3535222" y="835812"/>
                  </a:lnTo>
                  <a:lnTo>
                    <a:pt x="3551224" y="832002"/>
                  </a:lnTo>
                  <a:lnTo>
                    <a:pt x="3578771" y="828192"/>
                  </a:lnTo>
                  <a:lnTo>
                    <a:pt x="3606381" y="825652"/>
                  </a:lnTo>
                  <a:lnTo>
                    <a:pt x="3634130" y="825652"/>
                  </a:lnTo>
                  <a:lnTo>
                    <a:pt x="3662095" y="830732"/>
                  </a:lnTo>
                  <a:lnTo>
                    <a:pt x="3670731" y="833272"/>
                  </a:lnTo>
                  <a:lnTo>
                    <a:pt x="3677208" y="829462"/>
                  </a:lnTo>
                  <a:lnTo>
                    <a:pt x="3680764" y="835812"/>
                  </a:lnTo>
                  <a:lnTo>
                    <a:pt x="3709390" y="840892"/>
                  </a:lnTo>
                  <a:lnTo>
                    <a:pt x="3738956" y="843432"/>
                  </a:lnTo>
                  <a:lnTo>
                    <a:pt x="3769296" y="842162"/>
                  </a:lnTo>
                  <a:lnTo>
                    <a:pt x="3800271" y="837082"/>
                  </a:lnTo>
                  <a:lnTo>
                    <a:pt x="3821163" y="830732"/>
                  </a:lnTo>
                  <a:lnTo>
                    <a:pt x="3826179" y="829462"/>
                  </a:lnTo>
                  <a:lnTo>
                    <a:pt x="3836200" y="826922"/>
                  </a:lnTo>
                  <a:lnTo>
                    <a:pt x="3841204" y="825652"/>
                  </a:lnTo>
                  <a:lnTo>
                    <a:pt x="3859860" y="820572"/>
                  </a:lnTo>
                  <a:lnTo>
                    <a:pt x="3876598" y="816762"/>
                  </a:lnTo>
                  <a:lnTo>
                    <a:pt x="3894531" y="816762"/>
                  </a:lnTo>
                  <a:lnTo>
                    <a:pt x="3911904" y="815492"/>
                  </a:lnTo>
                  <a:lnTo>
                    <a:pt x="3947210" y="815492"/>
                  </a:lnTo>
                  <a:lnTo>
                    <a:pt x="3993972" y="802792"/>
                  </a:lnTo>
                  <a:lnTo>
                    <a:pt x="4025722" y="786282"/>
                  </a:lnTo>
                  <a:lnTo>
                    <a:pt x="4034040" y="783742"/>
                  </a:lnTo>
                  <a:lnTo>
                    <a:pt x="4041571" y="785012"/>
                  </a:lnTo>
                  <a:lnTo>
                    <a:pt x="4046004" y="783742"/>
                  </a:lnTo>
                  <a:lnTo>
                    <a:pt x="4059288" y="779932"/>
                  </a:lnTo>
                  <a:lnTo>
                    <a:pt x="4079722" y="774852"/>
                  </a:lnTo>
                  <a:lnTo>
                    <a:pt x="4100715" y="771042"/>
                  </a:lnTo>
                  <a:lnTo>
                    <a:pt x="4138638" y="768502"/>
                  </a:lnTo>
                  <a:lnTo>
                    <a:pt x="4156557" y="763422"/>
                  </a:lnTo>
                  <a:lnTo>
                    <a:pt x="4173690" y="757072"/>
                  </a:lnTo>
                  <a:lnTo>
                    <a:pt x="4189907" y="751992"/>
                  </a:lnTo>
                  <a:lnTo>
                    <a:pt x="4199509" y="748182"/>
                  </a:lnTo>
                  <a:lnTo>
                    <a:pt x="4209656" y="745642"/>
                  </a:lnTo>
                  <a:lnTo>
                    <a:pt x="4219803" y="741832"/>
                  </a:lnTo>
                  <a:lnTo>
                    <a:pt x="4229405" y="738022"/>
                  </a:lnTo>
                  <a:lnTo>
                    <a:pt x="4241203" y="735482"/>
                  </a:lnTo>
                  <a:lnTo>
                    <a:pt x="4265879" y="727862"/>
                  </a:lnTo>
                  <a:lnTo>
                    <a:pt x="4337736" y="712622"/>
                  </a:lnTo>
                  <a:lnTo>
                    <a:pt x="4365676" y="702462"/>
                  </a:lnTo>
                  <a:lnTo>
                    <a:pt x="4392854" y="689762"/>
                  </a:lnTo>
                  <a:lnTo>
                    <a:pt x="4402988" y="684682"/>
                  </a:lnTo>
                  <a:lnTo>
                    <a:pt x="4427004" y="677062"/>
                  </a:lnTo>
                  <a:lnTo>
                    <a:pt x="4437558" y="671982"/>
                  </a:lnTo>
                  <a:lnTo>
                    <a:pt x="4456862" y="665632"/>
                  </a:lnTo>
                  <a:lnTo>
                    <a:pt x="4473727" y="658012"/>
                  </a:lnTo>
                  <a:lnTo>
                    <a:pt x="4489780" y="649122"/>
                  </a:lnTo>
                  <a:lnTo>
                    <a:pt x="4506646" y="640232"/>
                  </a:lnTo>
                  <a:lnTo>
                    <a:pt x="4530395" y="624992"/>
                  </a:lnTo>
                  <a:lnTo>
                    <a:pt x="4575708" y="581812"/>
                  </a:lnTo>
                  <a:lnTo>
                    <a:pt x="4613961" y="537362"/>
                  </a:lnTo>
                  <a:lnTo>
                    <a:pt x="4621098" y="527202"/>
                  </a:lnTo>
                  <a:lnTo>
                    <a:pt x="4630128" y="515772"/>
                  </a:lnTo>
                  <a:lnTo>
                    <a:pt x="4650664" y="490372"/>
                  </a:lnTo>
                  <a:lnTo>
                    <a:pt x="4676457" y="459892"/>
                  </a:lnTo>
                  <a:lnTo>
                    <a:pt x="4705439" y="431952"/>
                  </a:lnTo>
                  <a:lnTo>
                    <a:pt x="4767250" y="376072"/>
                  </a:lnTo>
                  <a:lnTo>
                    <a:pt x="4778222" y="364642"/>
                  </a:lnTo>
                  <a:lnTo>
                    <a:pt x="4790071" y="353212"/>
                  </a:lnTo>
                  <a:lnTo>
                    <a:pt x="4802022" y="343052"/>
                  </a:lnTo>
                  <a:lnTo>
                    <a:pt x="4813351" y="332892"/>
                  </a:lnTo>
                  <a:lnTo>
                    <a:pt x="4842954" y="311302"/>
                  </a:lnTo>
                  <a:lnTo>
                    <a:pt x="4875644" y="294792"/>
                  </a:lnTo>
                  <a:lnTo>
                    <a:pt x="4911585" y="280822"/>
                  </a:lnTo>
                  <a:lnTo>
                    <a:pt x="4942256" y="270662"/>
                  </a:lnTo>
                  <a:lnTo>
                    <a:pt x="4942256" y="250342"/>
                  </a:lnTo>
                  <a:close/>
                </a:path>
              </a:pathLst>
            </a:custGeom>
            <a:solidFill>
              <a:srgbClr val="BCD0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B563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Optimizing Workforce Insights: A Comprehensive Analysis of Employee Data Using Excel</vt:lpstr>
      <vt:lpstr>Introduction to Workforce Insights</vt:lpstr>
      <vt:lpstr>Importance of Employee Data</vt:lpstr>
      <vt:lpstr>Excel as a Tool</vt:lpstr>
      <vt:lpstr>Data Collection Methods</vt:lpstr>
      <vt:lpstr>Data Cleaning Techniques</vt:lpstr>
      <vt:lpstr>Analyzing Employee Performance</vt:lpstr>
      <vt:lpstr>Visualizing Data Trends</vt:lpstr>
      <vt:lpstr>Predictive Analytics in HR</vt:lpstr>
      <vt:lpstr>Reporting Insights</vt:lpstr>
      <vt:lpstr>Challenges in Data Analysis</vt:lpstr>
      <vt:lpstr>Conclusion: Driving Workforce Optimization</vt:lpstr>
      <vt:lpstr>Thanks! Do you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Workforce Insights: A Comprehensive Analysis of Employee Data Using Excel</dc:title>
  <cp:lastModifiedBy>919360777930</cp:lastModifiedBy>
  <cp:revision>1</cp:revision>
  <dcterms:created xsi:type="dcterms:W3CDTF">2024-09-10T13:30:03Z</dcterms:created>
  <dcterms:modified xsi:type="dcterms:W3CDTF">2024-09-10T13:39:56Z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2024-09-10T00:00:00Z</vt:filetime>
  </property>
  <property fmtid="{D5CDD505-2E9C-101B-9397-08002B2CF9AE}" pid="5" name="Producer">
    <vt:lpwstr>GPL Ghostscript 10.02.0</vt:lpwstr>
  </property>
</Properties>
</file>